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60"/>
  </p:normalViewPr>
  <p:slideViewPr>
    <p:cSldViewPr snapToGrid="0">
      <p:cViewPr>
        <p:scale>
          <a:sx n="100" d="100"/>
          <a:sy n="100" d="100"/>
        </p:scale>
        <p:origin x="25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ilskygg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/>
              <a:t>Smelltu til að breyta stíl aðalundirtitla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35589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ill og mynd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8892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tna í með mynd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1069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fnspja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s-IS"/>
              <a:t>Smelltu til að breyta textastílum frumgerðar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21894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tna í nafnspja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s-IS"/>
              <a:t>Smelltu til að breyta textastílum frumgerðar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354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tt eða ós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s-IS"/>
              <a:t>Smelltu til að breyta textastílum frumgerðar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62760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ill og lóðréttur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99929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óðréttur titill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8009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ill og ef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878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fla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234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ö efnisatrið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1818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burð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7850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ðeins ti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089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6953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fni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2752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ynd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s-IS"/>
              <a:t>Smelltu á tákn til að bæta við mynd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/>
              <a:t>Smelltu til að breyta textastílum frumgerðar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7968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s-IS"/>
              <a:t>Smelltu til að breyta stíl aðaltitils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/>
              <a:t>Smelltu til að breyta textastílum frumgerðar</a:t>
            </a:r>
          </a:p>
          <a:p>
            <a:pPr lvl="1"/>
            <a:r>
              <a:rPr lang="is-IS"/>
              <a:t>Annað stig</a:t>
            </a:r>
          </a:p>
          <a:p>
            <a:pPr lvl="2"/>
            <a:r>
              <a:rPr lang="is-IS"/>
              <a:t>Þriðja stig</a:t>
            </a:r>
          </a:p>
          <a:p>
            <a:pPr lvl="3"/>
            <a:r>
              <a:rPr lang="is-IS"/>
              <a:t>Fjórða stig</a:t>
            </a:r>
          </a:p>
          <a:p>
            <a:pPr lvl="4"/>
            <a:r>
              <a:rPr lang="is-IS"/>
              <a:t>Fimmta stig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718E-2D36-4549-830A-361C82C5A3F6}" type="datetimeFigureOut">
              <a:rPr lang="is-IS" smtClean="0"/>
              <a:t>18.9.2024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4F602F-F379-4D7B-94FE-2D63CBD211E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854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5F5524D2-B77B-9CD5-CB45-71A9312619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/>
              <a:t>Skólaráðsdundur</a:t>
            </a:r>
          </a:p>
        </p:txBody>
      </p:sp>
      <p:sp>
        <p:nvSpPr>
          <p:cNvPr id="3" name="Undirtitill 2">
            <a:extLst>
              <a:ext uri="{FF2B5EF4-FFF2-40B4-BE49-F238E27FC236}">
                <a16:creationId xmlns:a16="http://schemas.microsoft.com/office/drawing/2014/main" id="{46A1BB12-43DE-E729-EE1C-FF9B5134D4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/>
              <a:t>Fundur 1. 19.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88126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>
            <a:extLst>
              <a:ext uri="{FF2B5EF4-FFF2-40B4-BE49-F238E27FC236}">
                <a16:creationId xmlns:a16="http://schemas.microsoft.com/office/drawing/2014/main" id="{F27737A0-D7E0-4415-8E90-FD4F69E76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506CE375-B39D-4C51-A858-F4A383311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64EA8B46-395C-41F6-BE09-548B108098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BC7EDC6D-8B00-48D9-B8FD-9B5285FB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DE4BD3C3-5C1B-4305-BFA1-9054820BDD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4635ED79-E821-4CFD-9F97-D6137E5DC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92FD5F9A-0D1B-4304-AC95-EA6A4E70E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E9BB96F9-6F99-413C-909E-6FCF017C1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1CCAEE3F-DFD6-4F56-91DF-94C71526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A9965128-6557-433B-B75B-BDF307311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6ACA7D22-11B5-4768-B195-51BF6E7C1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A10AD997-8BE7-4F95-8B7C-4E59DA1AC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DE270B5A-1647-4C9C-BA5F-6BC559F86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57D8AB18-1DD7-4D60-B9FA-190B47BB26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157"/>
            <a:ext cx="2356675" cy="6853096"/>
            <a:chOff x="6627813" y="195610"/>
            <a:chExt cx="1952625" cy="5678141"/>
          </a:xfrm>
        </p:grpSpPr>
        <p:sp>
          <p:nvSpPr>
            <p:cNvPr id="95" name="Freeform 27">
              <a:extLst>
                <a:ext uri="{FF2B5EF4-FFF2-40B4-BE49-F238E27FC236}">
                  <a16:creationId xmlns:a16="http://schemas.microsoft.com/office/drawing/2014/main" id="{AE3C8994-22F6-4B7D-B50B-80ECD1E2A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96" name="Freeform 28">
              <a:extLst>
                <a:ext uri="{FF2B5EF4-FFF2-40B4-BE49-F238E27FC236}">
                  <a16:creationId xmlns:a16="http://schemas.microsoft.com/office/drawing/2014/main" id="{DDCDE2FF-5BFC-4807-AB1E-D6928F8F4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97" name="Freeform 29">
              <a:extLst>
                <a:ext uri="{FF2B5EF4-FFF2-40B4-BE49-F238E27FC236}">
                  <a16:creationId xmlns:a16="http://schemas.microsoft.com/office/drawing/2014/main" id="{63EF93F1-6EAF-4409-A623-76533740E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98" name="Freeform 30">
              <a:extLst>
                <a:ext uri="{FF2B5EF4-FFF2-40B4-BE49-F238E27FC236}">
                  <a16:creationId xmlns:a16="http://schemas.microsoft.com/office/drawing/2014/main" id="{ED3B5256-3F5C-4FDE-8A9A-5A124E92BA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99" name="Freeform 31">
              <a:extLst>
                <a:ext uri="{FF2B5EF4-FFF2-40B4-BE49-F238E27FC236}">
                  <a16:creationId xmlns:a16="http://schemas.microsoft.com/office/drawing/2014/main" id="{ED5D4282-BFB9-4BFC-A20D-18E1C4EEA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00" name="Freeform 32">
              <a:extLst>
                <a:ext uri="{FF2B5EF4-FFF2-40B4-BE49-F238E27FC236}">
                  <a16:creationId xmlns:a16="http://schemas.microsoft.com/office/drawing/2014/main" id="{3E6394EB-0752-433A-BA70-AF42B45F17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01" name="Freeform 33">
              <a:extLst>
                <a:ext uri="{FF2B5EF4-FFF2-40B4-BE49-F238E27FC236}">
                  <a16:creationId xmlns:a16="http://schemas.microsoft.com/office/drawing/2014/main" id="{DF27BE5F-DA8D-4260-9D0D-69E9CE1469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02" name="Freeform 34">
              <a:extLst>
                <a:ext uri="{FF2B5EF4-FFF2-40B4-BE49-F238E27FC236}">
                  <a16:creationId xmlns:a16="http://schemas.microsoft.com/office/drawing/2014/main" id="{9A6E5CBE-AE54-40B7-9A00-E3975FEAC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03" name="Freeform 35">
              <a:extLst>
                <a:ext uri="{FF2B5EF4-FFF2-40B4-BE49-F238E27FC236}">
                  <a16:creationId xmlns:a16="http://schemas.microsoft.com/office/drawing/2014/main" id="{6C307890-5461-4D51-ADA6-A3DA6D35B8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04" name="Freeform 36">
              <a:extLst>
                <a:ext uri="{FF2B5EF4-FFF2-40B4-BE49-F238E27FC236}">
                  <a16:creationId xmlns:a16="http://schemas.microsoft.com/office/drawing/2014/main" id="{3F9B7E4B-6412-4B97-AD48-30B1F61F3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05" name="Freeform 37">
              <a:extLst>
                <a:ext uri="{FF2B5EF4-FFF2-40B4-BE49-F238E27FC236}">
                  <a16:creationId xmlns:a16="http://schemas.microsoft.com/office/drawing/2014/main" id="{D345D359-869B-4305-B7D7-0B5C4FDEC1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06" name="Freeform 38">
              <a:extLst>
                <a:ext uri="{FF2B5EF4-FFF2-40B4-BE49-F238E27FC236}">
                  <a16:creationId xmlns:a16="http://schemas.microsoft.com/office/drawing/2014/main" id="{2F688B27-AEB8-45BD-9597-78A97EE0D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4EB21FA6-8B6A-4699-8408-91E699800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s-IS"/>
          </a:p>
        </p:txBody>
      </p:sp>
      <p:sp>
        <p:nvSpPr>
          <p:cNvPr id="110" name="Freeform 6">
            <a:extLst>
              <a:ext uri="{FF2B5EF4-FFF2-40B4-BE49-F238E27FC236}">
                <a16:creationId xmlns:a16="http://schemas.microsoft.com/office/drawing/2014/main" id="{BA1AABB7-0FD0-4445-8B8B-7A0C680C5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is-IS"/>
          </a:p>
        </p:txBody>
      </p:sp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8D371DD5-1248-484F-AD54-775B88B37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1DBBA65E-444E-4392-86BD-24972726C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87364" y="228600"/>
            <a:ext cx="2851523" cy="6638625"/>
            <a:chOff x="2487613" y="285750"/>
            <a:chExt cx="2428875" cy="5654676"/>
          </a:xfrm>
        </p:grpSpPr>
        <p:sp>
          <p:nvSpPr>
            <p:cNvPr id="115" name="Freeform 11">
              <a:extLst>
                <a:ext uri="{FF2B5EF4-FFF2-40B4-BE49-F238E27FC236}">
                  <a16:creationId xmlns:a16="http://schemas.microsoft.com/office/drawing/2014/main" id="{0347FEC9-97DC-488B-A06F-4CC496501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16" name="Freeform 12">
              <a:extLst>
                <a:ext uri="{FF2B5EF4-FFF2-40B4-BE49-F238E27FC236}">
                  <a16:creationId xmlns:a16="http://schemas.microsoft.com/office/drawing/2014/main" id="{753CE3E8-4313-4DAD-A6A2-AF9EA66A0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17" name="Freeform 13">
              <a:extLst>
                <a:ext uri="{FF2B5EF4-FFF2-40B4-BE49-F238E27FC236}">
                  <a16:creationId xmlns:a16="http://schemas.microsoft.com/office/drawing/2014/main" id="{34AADB34-568F-47BB-B5FF-A454B38B7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18" name="Freeform 14">
              <a:extLst>
                <a:ext uri="{FF2B5EF4-FFF2-40B4-BE49-F238E27FC236}">
                  <a16:creationId xmlns:a16="http://schemas.microsoft.com/office/drawing/2014/main" id="{E315E5A3-676A-47BC-B3AC-929663687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19" name="Freeform 15">
              <a:extLst>
                <a:ext uri="{FF2B5EF4-FFF2-40B4-BE49-F238E27FC236}">
                  <a16:creationId xmlns:a16="http://schemas.microsoft.com/office/drawing/2014/main" id="{8F9CE9B2-398B-4193-BBA4-DAAF3978C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20" name="Freeform 16">
              <a:extLst>
                <a:ext uri="{FF2B5EF4-FFF2-40B4-BE49-F238E27FC236}">
                  <a16:creationId xmlns:a16="http://schemas.microsoft.com/office/drawing/2014/main" id="{1BCA996D-E05D-4419-BB14-5AB57DEDBF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21" name="Freeform 17">
              <a:extLst>
                <a:ext uri="{FF2B5EF4-FFF2-40B4-BE49-F238E27FC236}">
                  <a16:creationId xmlns:a16="http://schemas.microsoft.com/office/drawing/2014/main" id="{8BCCD188-3E6B-480B-A4B6-6714F006F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22" name="Freeform 18">
              <a:extLst>
                <a:ext uri="{FF2B5EF4-FFF2-40B4-BE49-F238E27FC236}">
                  <a16:creationId xmlns:a16="http://schemas.microsoft.com/office/drawing/2014/main" id="{82DE7471-5815-4CDB-AF60-02A6962DF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23" name="Freeform 19">
              <a:extLst>
                <a:ext uri="{FF2B5EF4-FFF2-40B4-BE49-F238E27FC236}">
                  <a16:creationId xmlns:a16="http://schemas.microsoft.com/office/drawing/2014/main" id="{156889FF-820D-4514-9010-C24DAA10C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24" name="Freeform 20">
              <a:extLst>
                <a:ext uri="{FF2B5EF4-FFF2-40B4-BE49-F238E27FC236}">
                  <a16:creationId xmlns:a16="http://schemas.microsoft.com/office/drawing/2014/main" id="{67A6CC1F-EE76-4270-AA19-D6E706A54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25" name="Freeform 21">
              <a:extLst>
                <a:ext uri="{FF2B5EF4-FFF2-40B4-BE49-F238E27FC236}">
                  <a16:creationId xmlns:a16="http://schemas.microsoft.com/office/drawing/2014/main" id="{B337E230-6826-442D-A894-F14C3C008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26" name="Freeform 22">
              <a:extLst>
                <a:ext uri="{FF2B5EF4-FFF2-40B4-BE49-F238E27FC236}">
                  <a16:creationId xmlns:a16="http://schemas.microsoft.com/office/drawing/2014/main" id="{B3BBEF39-9B9E-4F60-B20D-F946645CFB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CB9121D2-9F80-4F15-B0CD-D35E04A5F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14579" y="-786"/>
            <a:ext cx="2356675" cy="6854040"/>
            <a:chOff x="6627813" y="194833"/>
            <a:chExt cx="1952625" cy="5678918"/>
          </a:xfrm>
        </p:grpSpPr>
        <p:sp>
          <p:nvSpPr>
            <p:cNvPr id="129" name="Freeform 27">
              <a:extLst>
                <a:ext uri="{FF2B5EF4-FFF2-40B4-BE49-F238E27FC236}">
                  <a16:creationId xmlns:a16="http://schemas.microsoft.com/office/drawing/2014/main" id="{0933F220-6B63-4FF3-9C79-8F2078D70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0" name="Freeform 28">
              <a:extLst>
                <a:ext uri="{FF2B5EF4-FFF2-40B4-BE49-F238E27FC236}">
                  <a16:creationId xmlns:a16="http://schemas.microsoft.com/office/drawing/2014/main" id="{98B5B790-4A1F-4A9E-83B7-29EE88F81A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1" name="Freeform 29">
              <a:extLst>
                <a:ext uri="{FF2B5EF4-FFF2-40B4-BE49-F238E27FC236}">
                  <a16:creationId xmlns:a16="http://schemas.microsoft.com/office/drawing/2014/main" id="{57A0F0BA-BD32-43BE-B431-AE784C8F9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2" name="Freeform 30">
              <a:extLst>
                <a:ext uri="{FF2B5EF4-FFF2-40B4-BE49-F238E27FC236}">
                  <a16:creationId xmlns:a16="http://schemas.microsoft.com/office/drawing/2014/main" id="{4A8EE064-BDA3-40CE-9176-5CAFCD6C85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3" name="Freeform 31">
              <a:extLst>
                <a:ext uri="{FF2B5EF4-FFF2-40B4-BE49-F238E27FC236}">
                  <a16:creationId xmlns:a16="http://schemas.microsoft.com/office/drawing/2014/main" id="{D1FAF1F6-F75A-44D4-8E9B-EA83F97F3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4" name="Freeform 32">
              <a:extLst>
                <a:ext uri="{FF2B5EF4-FFF2-40B4-BE49-F238E27FC236}">
                  <a16:creationId xmlns:a16="http://schemas.microsoft.com/office/drawing/2014/main" id="{5038D247-96B1-40DA-8634-E7DD4B87F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5" name="Freeform 33">
              <a:extLst>
                <a:ext uri="{FF2B5EF4-FFF2-40B4-BE49-F238E27FC236}">
                  <a16:creationId xmlns:a16="http://schemas.microsoft.com/office/drawing/2014/main" id="{E42019B4-29CD-40A3-B46A-539E1E3B8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6" name="Freeform 34">
              <a:extLst>
                <a:ext uri="{FF2B5EF4-FFF2-40B4-BE49-F238E27FC236}">
                  <a16:creationId xmlns:a16="http://schemas.microsoft.com/office/drawing/2014/main" id="{80DDBB9D-1E41-425D-AC56-254DC02D6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7" name="Freeform 35">
              <a:extLst>
                <a:ext uri="{FF2B5EF4-FFF2-40B4-BE49-F238E27FC236}">
                  <a16:creationId xmlns:a16="http://schemas.microsoft.com/office/drawing/2014/main" id="{485E9B03-F21A-427E-9F5E-AFE41B3550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8" name="Freeform 36">
              <a:extLst>
                <a:ext uri="{FF2B5EF4-FFF2-40B4-BE49-F238E27FC236}">
                  <a16:creationId xmlns:a16="http://schemas.microsoft.com/office/drawing/2014/main" id="{7D1B7768-600F-4D18-958A-F16B48B80C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39" name="Freeform 37">
              <a:extLst>
                <a:ext uri="{FF2B5EF4-FFF2-40B4-BE49-F238E27FC236}">
                  <a16:creationId xmlns:a16="http://schemas.microsoft.com/office/drawing/2014/main" id="{300E9383-D185-4A5A-97A6-072CD8426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  <p:sp>
          <p:nvSpPr>
            <p:cNvPr id="140" name="Freeform 38">
              <a:extLst>
                <a:ext uri="{FF2B5EF4-FFF2-40B4-BE49-F238E27FC236}">
                  <a16:creationId xmlns:a16="http://schemas.microsoft.com/office/drawing/2014/main" id="{FE8A2608-4179-40C9-B4F3-DDA1C6EA87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is-IS"/>
            </a:p>
          </p:txBody>
        </p:sp>
      </p:grpSp>
      <p:sp>
        <p:nvSpPr>
          <p:cNvPr id="2" name="Titill 1">
            <a:extLst>
              <a:ext uri="{FF2B5EF4-FFF2-40B4-BE49-F238E27FC236}">
                <a16:creationId xmlns:a16="http://schemas.microsoft.com/office/drawing/2014/main" id="{DBE31E4E-6BE9-4ABE-E28A-80C575F9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4602" y="935646"/>
            <a:ext cx="3181597" cy="38417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 err="1"/>
              <a:t>Skólaráð</a:t>
            </a:r>
            <a:r>
              <a:rPr lang="en-US" sz="4400" dirty="0"/>
              <a:t> </a:t>
            </a:r>
            <a:r>
              <a:rPr lang="en-US" sz="4400" dirty="0" err="1"/>
              <a:t>Húsaskóla</a:t>
            </a:r>
            <a:r>
              <a:rPr lang="en-US" sz="4400" dirty="0"/>
              <a:t> </a:t>
            </a:r>
            <a:r>
              <a:rPr lang="en-US" sz="4400" dirty="0" err="1"/>
              <a:t>skólaárið</a:t>
            </a:r>
            <a:r>
              <a:rPr lang="en-US" sz="4400" dirty="0"/>
              <a:t> 2024-2025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0103E92-048D-4E5B-9638-6479E0227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7355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s-IS"/>
          </a:p>
        </p:txBody>
      </p:sp>
      <p:sp>
        <p:nvSpPr>
          <p:cNvPr id="144" name="Freeform 33">
            <a:extLst>
              <a:ext uri="{FF2B5EF4-FFF2-40B4-BE49-F238E27FC236}">
                <a16:creationId xmlns:a16="http://schemas.microsoft.com/office/drawing/2014/main" id="{B0F800ED-C7E7-4672-8343-2639F79B6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87355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is-IS"/>
          </a:p>
        </p:txBody>
      </p:sp>
      <p:pic>
        <p:nvPicPr>
          <p:cNvPr id="5" name="Mynd 4">
            <a:extLst>
              <a:ext uri="{FF2B5EF4-FFF2-40B4-BE49-F238E27FC236}">
                <a16:creationId xmlns:a16="http://schemas.microsoft.com/office/drawing/2014/main" id="{14981D26-B1E7-037F-CED5-C5F3BD1AD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714" y="26704"/>
            <a:ext cx="61020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6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1">
            <a:extLst>
              <a:ext uri="{FF2B5EF4-FFF2-40B4-BE49-F238E27FC236}">
                <a16:creationId xmlns:a16="http://schemas.microsoft.com/office/drawing/2014/main" id="{54EEEBD9-D37D-42B9-BE64-2C102B1D6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is-I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F47212-081A-4E41-8623-C5BD41ADD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9211" y="643467"/>
            <a:ext cx="8959322" cy="5571066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Mynd 2">
            <a:extLst>
              <a:ext uri="{FF2B5EF4-FFF2-40B4-BE49-F238E27FC236}">
                <a16:creationId xmlns:a16="http://schemas.microsoft.com/office/drawing/2014/main" id="{143D2643-68B4-5B86-C9B6-8B026D14E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1" y="348646"/>
            <a:ext cx="9059864" cy="616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05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54B6450D-8A73-D4D1-7FBB-64AD81226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1" y="624110"/>
            <a:ext cx="9180512" cy="499840"/>
          </a:xfrm>
        </p:spPr>
        <p:txBody>
          <a:bodyPr>
            <a:normAutofit fontScale="90000"/>
          </a:bodyPr>
          <a:lstStyle/>
          <a:p>
            <a:r>
              <a:rPr lang="is-IS" dirty="0"/>
              <a:t>Nýtt starfsfólk í Húsaskóla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8830F218-FA5E-8DB2-7EAC-E82CACCAB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425" y="1352550"/>
            <a:ext cx="9247187" cy="5124450"/>
          </a:xfrm>
        </p:spPr>
        <p:txBody>
          <a:bodyPr>
            <a:normAutofit fontScale="92500" lnSpcReduction="20000"/>
          </a:bodyPr>
          <a:lstStyle/>
          <a:p>
            <a:r>
              <a:rPr lang="is-IS" dirty="0"/>
              <a:t>Gunnhildur Harðardóttir aðstoðarskólastjóri</a:t>
            </a:r>
          </a:p>
          <a:p>
            <a:r>
              <a:rPr lang="is-IS" dirty="0"/>
              <a:t>Kristín Ármanns deildarstjóri stoðþjónustunnar</a:t>
            </a:r>
          </a:p>
          <a:p>
            <a:r>
              <a:rPr lang="is-IS" dirty="0"/>
              <a:t>Sigrún Björk Cortes ÍSAT kennari (Íslenskuver)</a:t>
            </a:r>
          </a:p>
          <a:p>
            <a:r>
              <a:rPr lang="is-IS" dirty="0"/>
              <a:t>Jónasína Lilja Jónsdóttir (Lína) umsjónakennari í 3. bekk</a:t>
            </a:r>
          </a:p>
          <a:p>
            <a:r>
              <a:rPr lang="is-IS" dirty="0"/>
              <a:t>Margrét Indíana Guðmundsdóttir umsjónakennari í 6. bekk</a:t>
            </a:r>
          </a:p>
          <a:p>
            <a:r>
              <a:rPr lang="is-IS" dirty="0"/>
              <a:t>Marta María Hirst umsjónakennari í 4. bekk</a:t>
            </a:r>
          </a:p>
          <a:p>
            <a:r>
              <a:rPr lang="is-IS" dirty="0"/>
              <a:t>Una Kristjánsdóttir umsjónakennari í 7. bekk</a:t>
            </a:r>
          </a:p>
          <a:p>
            <a:r>
              <a:rPr lang="is-IS" dirty="0"/>
              <a:t>Klaudia Paszko Stuðningsfulltrúi</a:t>
            </a:r>
          </a:p>
          <a:p>
            <a:r>
              <a:rPr lang="is-IS" dirty="0"/>
              <a:t>Betsy Bardales Araujo Stuðningsfulltrúi</a:t>
            </a:r>
          </a:p>
          <a:p>
            <a:r>
              <a:rPr lang="is-IS" dirty="0"/>
              <a:t>Valborg Guðnadóttir Stuðningsfulltrúi</a:t>
            </a:r>
          </a:p>
          <a:p>
            <a:endParaRPr lang="is-IS" dirty="0"/>
          </a:p>
          <a:p>
            <a:r>
              <a:rPr lang="is-IS" dirty="0"/>
              <a:t>Jóhanna Lovísa í veikindaleyfi</a:t>
            </a:r>
          </a:p>
          <a:p>
            <a:r>
              <a:rPr lang="is-IS" dirty="0"/>
              <a:t>Kristín Ó í veikindaleyfi</a:t>
            </a:r>
          </a:p>
          <a:p>
            <a:endParaRPr lang="is-IS" dirty="0"/>
          </a:p>
          <a:p>
            <a:r>
              <a:rPr lang="is-IS" dirty="0"/>
              <a:t>Vantar enn þroskaþjálfa eða atferlisfræðing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24461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>
            <a:extLst>
              <a:ext uri="{FF2B5EF4-FFF2-40B4-BE49-F238E27FC236}">
                <a16:creationId xmlns:a16="http://schemas.microsoft.com/office/drawing/2014/main" id="{84486FD1-B4A2-F765-4B38-FB5F8E2A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Bekkir og umsjónakennarar</a:t>
            </a:r>
          </a:p>
        </p:txBody>
      </p:sp>
      <p:sp>
        <p:nvSpPr>
          <p:cNvPr id="3" name="Staðgengill efnis 2">
            <a:extLst>
              <a:ext uri="{FF2B5EF4-FFF2-40B4-BE49-F238E27FC236}">
                <a16:creationId xmlns:a16="http://schemas.microsoft.com/office/drawing/2014/main" id="{454E3453-348E-4621-9F91-E5F42CE73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/>
              <a:t>Nemendafjöldi 149</a:t>
            </a:r>
          </a:p>
          <a:p>
            <a:r>
              <a:rPr lang="is-IS" dirty="0"/>
              <a:t>1. bekkur  18 nem. Helga </a:t>
            </a:r>
          </a:p>
          <a:p>
            <a:r>
              <a:rPr lang="is-IS" dirty="0"/>
              <a:t>   umsjónarkennari stofa 26</a:t>
            </a:r>
          </a:p>
          <a:p>
            <a:r>
              <a:rPr lang="is-IS" dirty="0"/>
              <a:t>2. bekkur  20 nem. Lilja Dögg umsjónarkennari stofa 25</a:t>
            </a:r>
          </a:p>
          <a:p>
            <a:r>
              <a:rPr lang="is-IS" dirty="0"/>
              <a:t>3. bekkur  18 nem. Lína             umsjónarkennari stofa 23</a:t>
            </a:r>
          </a:p>
          <a:p>
            <a:r>
              <a:rPr lang="is-IS" dirty="0"/>
              <a:t>4. bekkur 33 nem. Matta og Marta umsjónarkennarar stofur 21 og 22</a:t>
            </a:r>
          </a:p>
          <a:p>
            <a:r>
              <a:rPr lang="is-IS" dirty="0"/>
              <a:t>5. bekkur 16 nem. Jóhanna Þ. umsjónakennari stofa 2</a:t>
            </a:r>
          </a:p>
          <a:p>
            <a:r>
              <a:rPr lang="is-IS" dirty="0"/>
              <a:t>6. bekkur 22 nem. Margrét Indíana         umsjónakennari stofa 4</a:t>
            </a:r>
          </a:p>
          <a:p>
            <a:r>
              <a:rPr lang="is-IS" dirty="0"/>
              <a:t>7. bekkur  25 nem. Una         umsjónakennari stofa 4</a:t>
            </a:r>
          </a:p>
          <a:p>
            <a:r>
              <a:rPr lang="is-IS" dirty="0"/>
              <a:t>Skráðir starfsmenn við skólann eru 30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58023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ynd 2">
            <a:extLst>
              <a:ext uri="{FF2B5EF4-FFF2-40B4-BE49-F238E27FC236}">
                <a16:creationId xmlns:a16="http://schemas.microsoft.com/office/drawing/2014/main" id="{2DCEB9D4-5142-0020-ACD7-67204540B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273" y="0"/>
            <a:ext cx="48534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83361"/>
      </p:ext>
    </p:extLst>
  </p:cSld>
  <p:clrMapOvr>
    <a:masterClrMapping/>
  </p:clrMapOvr>
</p:sld>
</file>

<file path=ppt/theme/theme1.xml><?xml version="1.0" encoding="utf-8"?>
<a:theme xmlns:a="http://schemas.openxmlformats.org/drawingml/2006/main" name="Lokkur">
  <a:themeElements>
    <a:clrScheme name="Pap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Lokk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okkur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178</Words>
  <Application>Microsoft Office PowerPoint</Application>
  <PresentationFormat>Víðskjár</PresentationFormat>
  <Paragraphs>30</Paragraphs>
  <Slides>6</Slides>
  <Notes>0</Notes>
  <HiddenSlides>0</HiddenSlides>
  <MMClips>0</MMClips>
  <ScaleCrop>false</ScaleCrop>
  <HeadingPairs>
    <vt:vector size="6" baseType="variant">
      <vt:variant>
        <vt:lpstr>Notaðar leturgerðir</vt:lpstr>
      </vt:variant>
      <vt:variant>
        <vt:i4>3</vt:i4>
      </vt:variant>
      <vt:variant>
        <vt:lpstr>Þema</vt:lpstr>
      </vt:variant>
      <vt:variant>
        <vt:i4>1</vt:i4>
      </vt:variant>
      <vt:variant>
        <vt:lpstr>Skyggnutitlar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Lokkur</vt:lpstr>
      <vt:lpstr>Skólaráðsdundur</vt:lpstr>
      <vt:lpstr>Skólaráð Húsaskóla skólaárið 2024-2025</vt:lpstr>
      <vt:lpstr>PowerPoint-kynning</vt:lpstr>
      <vt:lpstr>Nýtt starfsfólk í Húsaskóla</vt:lpstr>
      <vt:lpstr>Bekkir og umsjónakennarar</vt:lpstr>
      <vt:lpstr>PowerPoint-kynning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Katrín Cýrusdóttir</dc:creator>
  <cp:lastModifiedBy>Katrín Cýrusdóttir</cp:lastModifiedBy>
  <cp:revision>1</cp:revision>
  <dcterms:created xsi:type="dcterms:W3CDTF">2024-09-18T16:48:05Z</dcterms:created>
  <dcterms:modified xsi:type="dcterms:W3CDTF">2024-09-18T17:04:36Z</dcterms:modified>
</cp:coreProperties>
</file>