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90" r:id="rId4"/>
    <p:sldId id="291" r:id="rId5"/>
    <p:sldId id="260" r:id="rId6"/>
    <p:sldId id="282" r:id="rId7"/>
    <p:sldId id="301" r:id="rId8"/>
    <p:sldId id="269" r:id="rId9"/>
    <p:sldId id="268" r:id="rId10"/>
    <p:sldId id="302" r:id="rId11"/>
    <p:sldId id="303" r:id="rId1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ðal stíll 2 - Áhersla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414D1EA7-E2DE-4B60-AD1A-58586BD8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81DCAB2F-83A6-47F9-8493-7C0085D71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s-IS"/>
              <a:t>Smelltu til að breyta stíl aðalundirtitla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122E9874-9F93-45D5-8C68-C2B4599F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EA96D64E-AE1C-447E-8CBE-D6097F6D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E81EB39A-A804-44C8-9127-01A69B5E2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1370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3C03BC7-6A3F-42CF-97DD-53D29CC9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4D90C496-9A15-4638-B5F4-B26359E0E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5771B686-168D-454E-B742-D3F4EC65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B8458602-2DA4-4544-AEFE-CF74FDD2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078C58F6-A563-409E-97A3-6D3B9F17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7577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>
            <a:extLst>
              <a:ext uri="{FF2B5EF4-FFF2-40B4-BE49-F238E27FC236}">
                <a16:creationId xmlns:a16="http://schemas.microsoft.com/office/drawing/2014/main" id="{B8382284-9C4D-4067-A549-90A78B9B8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lóðrétts texta 2">
            <a:extLst>
              <a:ext uri="{FF2B5EF4-FFF2-40B4-BE49-F238E27FC236}">
                <a16:creationId xmlns:a16="http://schemas.microsoft.com/office/drawing/2014/main" id="{46E35373-8EC5-4594-83D7-F040B57FF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B90DB694-7E55-4A1E-973A-7696C636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11613585-1D32-41C8-8EF1-8A760E4A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12925AE3-0E5E-43F6-9D3D-0057E978F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339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8788467-B54F-4DCB-894D-C10E35AC0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0AB94472-AE5B-4559-8999-D94CBE328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2FB724EB-3FD9-471E-ABCF-A778C2F4E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95F5862F-08F2-4EFB-8607-8A4C3EDE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DC75C5FA-6735-4762-8C19-4B54F801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457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7DAEFA19-E723-4398-A5A4-C9E50A112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1AE33D95-3FC3-43E4-8B77-7CDABB76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52517400-86EA-422E-B3F1-EA98931F4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39ECF747-133F-42FA-90D6-CBC9953D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54E4642E-0021-44BE-A18C-EEE8E65B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445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5909B8A3-6C14-4778-8005-D851F5E8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5439240E-5454-4AF0-8BC6-A8FAC825E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3F8FBA28-AF5F-4222-8F10-2B3E678B8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F9B443C9-B098-4E7E-8558-812166153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E21540CC-5D2C-4A0D-951E-B335F367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B2F0643C-D7EA-4075-84C0-A3DF6E92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093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17EC6A7B-07BE-477A-A689-B5AF34D5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463B3524-7B32-4477-B9A5-4BACA1E5B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Staðgengill efnis 3">
            <a:extLst>
              <a:ext uri="{FF2B5EF4-FFF2-40B4-BE49-F238E27FC236}">
                <a16:creationId xmlns:a16="http://schemas.microsoft.com/office/drawing/2014/main" id="{DAEB2AE6-1501-4818-991A-DE70DE566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5" name="Textastaðgengill 4">
            <a:extLst>
              <a:ext uri="{FF2B5EF4-FFF2-40B4-BE49-F238E27FC236}">
                <a16:creationId xmlns:a16="http://schemas.microsoft.com/office/drawing/2014/main" id="{F726A916-1CB6-47DD-ABE3-14C7BF2AC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6" name="Staðgengill efnis 5">
            <a:extLst>
              <a:ext uri="{FF2B5EF4-FFF2-40B4-BE49-F238E27FC236}">
                <a16:creationId xmlns:a16="http://schemas.microsoft.com/office/drawing/2014/main" id="{3741BBC1-0D56-4AE1-B5AE-566EB9355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7" name="Dagsetningarstaðgengill 6">
            <a:extLst>
              <a:ext uri="{FF2B5EF4-FFF2-40B4-BE49-F238E27FC236}">
                <a16:creationId xmlns:a16="http://schemas.microsoft.com/office/drawing/2014/main" id="{FBF27C62-E5B8-4D66-86C0-2F4F07D1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8" name="Síðufótarstaðgengill 7">
            <a:extLst>
              <a:ext uri="{FF2B5EF4-FFF2-40B4-BE49-F238E27FC236}">
                <a16:creationId xmlns:a16="http://schemas.microsoft.com/office/drawing/2014/main" id="{84CB5E9D-805F-4C99-9D85-9AFA23DC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>
            <a:extLst>
              <a:ext uri="{FF2B5EF4-FFF2-40B4-BE49-F238E27FC236}">
                <a16:creationId xmlns:a16="http://schemas.microsoft.com/office/drawing/2014/main" id="{C280E821-C4E3-45EE-8111-B5CF532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6696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4883A5BF-7F02-4884-9B89-F2851A1E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Dagsetningarstaðgengill 2">
            <a:extLst>
              <a:ext uri="{FF2B5EF4-FFF2-40B4-BE49-F238E27FC236}">
                <a16:creationId xmlns:a16="http://schemas.microsoft.com/office/drawing/2014/main" id="{548ECA5A-2DA4-4BC3-939D-2BCC26A0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4" name="Síðufótarstaðgengill 3">
            <a:extLst>
              <a:ext uri="{FF2B5EF4-FFF2-40B4-BE49-F238E27FC236}">
                <a16:creationId xmlns:a16="http://schemas.microsoft.com/office/drawing/2014/main" id="{0658075B-5320-40FB-A67C-D97AEC92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>
            <a:extLst>
              <a:ext uri="{FF2B5EF4-FFF2-40B4-BE49-F238E27FC236}">
                <a16:creationId xmlns:a16="http://schemas.microsoft.com/office/drawing/2014/main" id="{288BDE86-7211-4D56-B6E0-2689E17F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024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>
            <a:extLst>
              <a:ext uri="{FF2B5EF4-FFF2-40B4-BE49-F238E27FC236}">
                <a16:creationId xmlns:a16="http://schemas.microsoft.com/office/drawing/2014/main" id="{D35478E8-1678-4CB2-BE5D-F1D73EFD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3" name="Síðufótarstaðgengill 2">
            <a:extLst>
              <a:ext uri="{FF2B5EF4-FFF2-40B4-BE49-F238E27FC236}">
                <a16:creationId xmlns:a16="http://schemas.microsoft.com/office/drawing/2014/main" id="{A6F9A203-9C51-4C00-B055-A4931BA3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>
            <a:extLst>
              <a:ext uri="{FF2B5EF4-FFF2-40B4-BE49-F238E27FC236}">
                <a16:creationId xmlns:a16="http://schemas.microsoft.com/office/drawing/2014/main" id="{E5F7526A-906D-4004-A85A-1C754E9E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891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B7563104-2747-4047-9D14-16DE438C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678D5FBC-A3CE-470B-8978-25BA1195F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DFACA074-8F3E-41A0-9417-BBC469450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253987F4-39E9-4032-B2BB-62E0754F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AE3CFB3B-0CE0-4069-9A04-45899E295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4446DF58-8EAD-408D-A77D-B186AFCF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3256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E9F65826-1739-4BB1-8CA4-C08E6CA8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s-IS"/>
              <a:t>Smelltu til að breyta stíl aðaltitils</a:t>
            </a:r>
          </a:p>
        </p:txBody>
      </p:sp>
      <p:sp>
        <p:nvSpPr>
          <p:cNvPr id="3" name="Staðgengill myndar 2">
            <a:extLst>
              <a:ext uri="{FF2B5EF4-FFF2-40B4-BE49-F238E27FC236}">
                <a16:creationId xmlns:a16="http://schemas.microsoft.com/office/drawing/2014/main" id="{E19E6344-3F37-4122-BC21-3B02F562F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>
            <a:extLst>
              <a:ext uri="{FF2B5EF4-FFF2-40B4-BE49-F238E27FC236}">
                <a16:creationId xmlns:a16="http://schemas.microsoft.com/office/drawing/2014/main" id="{4871430E-79E6-4CD6-B7EA-26318D6D9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gsetningarstaðgengill 4">
            <a:extLst>
              <a:ext uri="{FF2B5EF4-FFF2-40B4-BE49-F238E27FC236}">
                <a16:creationId xmlns:a16="http://schemas.microsoft.com/office/drawing/2014/main" id="{43316D23-5253-4D50-84B9-685AF939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6" name="Síðufótarstaðgengill 5">
            <a:extLst>
              <a:ext uri="{FF2B5EF4-FFF2-40B4-BE49-F238E27FC236}">
                <a16:creationId xmlns:a16="http://schemas.microsoft.com/office/drawing/2014/main" id="{D3B261E5-DA16-4A65-AA28-5AA933F6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>
            <a:extLst>
              <a:ext uri="{FF2B5EF4-FFF2-40B4-BE49-F238E27FC236}">
                <a16:creationId xmlns:a16="http://schemas.microsoft.com/office/drawing/2014/main" id="{FEF2CFDA-0DF5-4C71-A137-BF663496F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3983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>
            <a:extLst>
              <a:ext uri="{FF2B5EF4-FFF2-40B4-BE49-F238E27FC236}">
                <a16:creationId xmlns:a16="http://schemas.microsoft.com/office/drawing/2014/main" id="{B2181FF4-60A2-4027-95DB-EDA576D83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/>
              <a:t>Smelltu til að breyta stíl aðaltitils</a:t>
            </a:r>
          </a:p>
        </p:txBody>
      </p:sp>
      <p:sp>
        <p:nvSpPr>
          <p:cNvPr id="3" name="Textastaðgengill 2">
            <a:extLst>
              <a:ext uri="{FF2B5EF4-FFF2-40B4-BE49-F238E27FC236}">
                <a16:creationId xmlns:a16="http://schemas.microsoft.com/office/drawing/2014/main" id="{CBD9A0B6-DF0D-4FB7-A8E2-76680DE6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</a:p>
        </p:txBody>
      </p:sp>
      <p:sp>
        <p:nvSpPr>
          <p:cNvPr id="4" name="Dagsetningarstaðgengill 3">
            <a:extLst>
              <a:ext uri="{FF2B5EF4-FFF2-40B4-BE49-F238E27FC236}">
                <a16:creationId xmlns:a16="http://schemas.microsoft.com/office/drawing/2014/main" id="{7581456D-BFEE-4225-A203-1E060B6A4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29AE3-E60F-427E-A0D4-2AD940CFC2A0}" type="datetimeFigureOut">
              <a:rPr lang="is-IS" smtClean="0"/>
              <a:t>29.10.2024</a:t>
            </a:fld>
            <a:endParaRPr lang="is-IS"/>
          </a:p>
        </p:txBody>
      </p:sp>
      <p:sp>
        <p:nvSpPr>
          <p:cNvPr id="5" name="Síðufótarstaðgengill 4">
            <a:extLst>
              <a:ext uri="{FF2B5EF4-FFF2-40B4-BE49-F238E27FC236}">
                <a16:creationId xmlns:a16="http://schemas.microsoft.com/office/drawing/2014/main" id="{8B35C726-7DB4-4CB2-A51E-05DBDD919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>
            <a:extLst>
              <a:ext uri="{FF2B5EF4-FFF2-40B4-BE49-F238E27FC236}">
                <a16:creationId xmlns:a16="http://schemas.microsoft.com/office/drawing/2014/main" id="{49C08388-CE1B-4803-B832-42A571057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F4032-0807-4FD1-A0A1-A54EE62DB1B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7051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EA447F18-4DE7-0379-7D62-8379EC9B5C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8156" b="2636"/>
          <a:stretch/>
        </p:blipFill>
        <p:spPr>
          <a:xfrm>
            <a:off x="128585" y="115194"/>
            <a:ext cx="11934817" cy="6627613"/>
          </a:xfrm>
          <a:prstGeom prst="rect">
            <a:avLst/>
          </a:prstGeom>
        </p:spPr>
      </p:pic>
      <p:sp>
        <p:nvSpPr>
          <p:cNvPr id="2" name="Titill 1">
            <a:extLst>
              <a:ext uri="{FF2B5EF4-FFF2-40B4-BE49-F238E27FC236}">
                <a16:creationId xmlns:a16="http://schemas.microsoft.com/office/drawing/2014/main" id="{00027B87-FEC5-4C62-BCF9-38B90104D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422400"/>
            <a:ext cx="5505449" cy="2387600"/>
          </a:xfrm>
        </p:spPr>
        <p:txBody>
          <a:bodyPr>
            <a:normAutofit/>
          </a:bodyPr>
          <a:lstStyle/>
          <a:p>
            <a:pPr algn="l"/>
            <a:r>
              <a:rPr lang="is-IS" sz="5000">
                <a:solidFill>
                  <a:schemeClr val="bg1"/>
                </a:solidFill>
              </a:rPr>
              <a:t>Skólaráð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337919BA-44A5-4ECB-8BFC-664A2662C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3" y="3902075"/>
            <a:ext cx="5505449" cy="1655762"/>
          </a:xfrm>
        </p:spPr>
        <p:txBody>
          <a:bodyPr>
            <a:normAutofit/>
          </a:bodyPr>
          <a:lstStyle/>
          <a:p>
            <a:pPr algn="l"/>
            <a:r>
              <a:rPr lang="is-IS" sz="2000">
                <a:solidFill>
                  <a:schemeClr val="bg1"/>
                </a:solidFill>
              </a:rPr>
              <a:t>30. Október 2024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A89CBBC-7743-43D9-A324-25CB472E9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7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097F18B-246D-4145-9CFA-18B9E8A4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Niðurstöður læsisprófa sept. 2024</a:t>
            </a:r>
            <a:br>
              <a:rPr lang="en-US" sz="2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Staðgengill efnis 6">
            <a:extLst>
              <a:ext uri="{FF2B5EF4-FFF2-40B4-BE49-F238E27FC236}">
                <a16:creationId xmlns:a16="http://schemas.microsoft.com/office/drawing/2014/main" id="{53473DB2-EDCD-409B-78A5-90F3F0903F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809" y="1675227"/>
            <a:ext cx="8450381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6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44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097F18B-246D-4145-9CFA-18B9E8A4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Meðaltal lesinna orða</a:t>
            </a: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Staðgengill efnis 6">
            <a:extLst>
              <a:ext uri="{FF2B5EF4-FFF2-40B4-BE49-F238E27FC236}">
                <a16:creationId xmlns:a16="http://schemas.microsoft.com/office/drawing/2014/main" id="{EF270C32-9CDE-2076-6E71-7942F06A1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2361" y="1757980"/>
            <a:ext cx="7740723" cy="3719089"/>
          </a:xfrm>
        </p:spPr>
      </p:pic>
    </p:spTree>
    <p:extLst>
      <p:ext uri="{BB962C8B-B14F-4D97-AF65-F5344CB8AC3E}">
        <p14:creationId xmlns:p14="http://schemas.microsoft.com/office/powerpoint/2010/main" val="368534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36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097F18B-246D-4145-9CFA-18B9E8A4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Starfsáætlun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Húsaskóla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2024-2025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Staðgengill efnis 5">
            <a:extLst>
              <a:ext uri="{FF2B5EF4-FFF2-40B4-BE49-F238E27FC236}">
                <a16:creationId xmlns:a16="http://schemas.microsoft.com/office/drawing/2014/main" id="{4850A428-73CF-964D-64BC-650C5A232A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4765" y="376238"/>
            <a:ext cx="4387057" cy="631507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4360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94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5C7B2FFF-B44F-56E0-B08E-FF2DE09A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1" y="1856793"/>
            <a:ext cx="3461657" cy="3284374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Umbótaáætlun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2024-2025</a:t>
            </a:r>
          </a:p>
        </p:txBody>
      </p:sp>
      <p:pic>
        <p:nvPicPr>
          <p:cNvPr id="7" name="Staðgengill efnis 6">
            <a:extLst>
              <a:ext uri="{FF2B5EF4-FFF2-40B4-BE49-F238E27FC236}">
                <a16:creationId xmlns:a16="http://schemas.microsoft.com/office/drawing/2014/main" id="{3223F021-3D7F-8B6F-5593-FBF07F1749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7430" y="1253331"/>
            <a:ext cx="7314698" cy="4351338"/>
          </a:xfrm>
        </p:spPr>
      </p:pic>
    </p:spTree>
    <p:extLst>
      <p:ext uri="{BB962C8B-B14F-4D97-AF65-F5344CB8AC3E}">
        <p14:creationId xmlns:p14="http://schemas.microsoft.com/office/powerpoint/2010/main" val="328415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174606CA-DD16-0DD3-F40E-6DA894854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05" y="1859759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1400" kern="1200">
                <a:ln>
                  <a:noFill/>
                </a:ln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1400" kern="1200">
                <a:ln>
                  <a:noFill/>
                </a:ln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1400" kern="1200">
                <a:ln>
                  <a:noFill/>
                </a:ln>
                <a:solidFill>
                  <a:srgbClr val="FFFFFF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Áætlun um faglegt starf og mat á skólastarfi í Húsaskóla </a:t>
            </a:r>
            <a:br>
              <a:rPr lang="en-US" sz="14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14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Birt með fyrirvara um breytingar í takt við skólaþróun</a:t>
            </a:r>
            <a:br>
              <a:rPr lang="en-US" sz="14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Staðgengill efnis 6">
            <a:extLst>
              <a:ext uri="{FF2B5EF4-FFF2-40B4-BE49-F238E27FC236}">
                <a16:creationId xmlns:a16="http://schemas.microsoft.com/office/drawing/2014/main" id="{52961F46-BFD5-60DE-F297-DB48789C0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7798" y="969626"/>
            <a:ext cx="8310700" cy="5412610"/>
          </a:xfrm>
        </p:spPr>
      </p:pic>
    </p:spTree>
    <p:extLst>
      <p:ext uri="{BB962C8B-B14F-4D97-AF65-F5344CB8AC3E}">
        <p14:creationId xmlns:p14="http://schemas.microsoft.com/office/powerpoint/2010/main" val="356052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1DFBF7C7-A148-4E23-B809-44ECEFC2D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s-IS" sz="2800" b="1">
                <a:solidFill>
                  <a:schemeClr val="bg1"/>
                </a:solidFill>
              </a:rPr>
              <a:t>Viðmununarstundarskrá yngsta stig</a:t>
            </a:r>
            <a:br>
              <a:rPr lang="is-IS" sz="2800">
                <a:solidFill>
                  <a:schemeClr val="bg1"/>
                </a:solidFill>
              </a:rPr>
            </a:br>
            <a:endParaRPr lang="is-IS" sz="2800">
              <a:solidFill>
                <a:schemeClr val="bg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4321FC8B-220B-4CED-94C3-03F882D95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endParaRPr lang="is-IS" sz="1900"/>
          </a:p>
          <a:p>
            <a:r>
              <a:rPr lang="is-IS" sz="1900"/>
              <a:t>Íslenska -7 tímar</a:t>
            </a:r>
          </a:p>
          <a:p>
            <a:r>
              <a:rPr lang="is-IS" sz="1900"/>
              <a:t>Stærðfræði -5 tímar</a:t>
            </a:r>
          </a:p>
          <a:p>
            <a:r>
              <a:rPr lang="is-IS" sz="1900"/>
              <a:t>Erlend tungumál – 0,5 tímar</a:t>
            </a:r>
          </a:p>
          <a:p>
            <a:r>
              <a:rPr lang="is-IS" sz="1900"/>
              <a:t>List- og verkgreinar -5,6 tímar</a:t>
            </a:r>
          </a:p>
          <a:p>
            <a:r>
              <a:rPr lang="is-IS" sz="1900"/>
              <a:t>Náttúrufræði -2,6 tímar</a:t>
            </a:r>
          </a:p>
          <a:p>
            <a:r>
              <a:rPr lang="is-IS" sz="1900"/>
              <a:t>Samfélagsgreinar -3,6 tímar</a:t>
            </a:r>
          </a:p>
          <a:p>
            <a:r>
              <a:rPr lang="is-IS" sz="1900"/>
              <a:t>Íþróttir -3 tímar</a:t>
            </a:r>
          </a:p>
          <a:p>
            <a:r>
              <a:rPr lang="is-IS" sz="1900"/>
              <a:t>Upplýsinga- og tæknimennt – 0,75 tímar</a:t>
            </a:r>
          </a:p>
          <a:p>
            <a:r>
              <a:rPr lang="is-IS" sz="1900"/>
              <a:t>Val -1,9 tímar</a:t>
            </a:r>
          </a:p>
          <a:p>
            <a:endParaRPr lang="is-IS" sz="1900"/>
          </a:p>
          <a:p>
            <a:endParaRPr lang="is-IS" sz="1900"/>
          </a:p>
        </p:txBody>
      </p:sp>
    </p:spTree>
    <p:extLst>
      <p:ext uri="{BB962C8B-B14F-4D97-AF65-F5344CB8AC3E}">
        <p14:creationId xmlns:p14="http://schemas.microsoft.com/office/powerpoint/2010/main" val="245590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1DFBF7C7-A148-4E23-B809-44ECEFC2D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s-IS" sz="2800" b="1">
                <a:solidFill>
                  <a:schemeClr val="bg1"/>
                </a:solidFill>
              </a:rPr>
              <a:t>Viðmununarstundarskrá miðstig</a:t>
            </a:r>
            <a:br>
              <a:rPr lang="is-IS" sz="2800">
                <a:solidFill>
                  <a:schemeClr val="bg1"/>
                </a:solidFill>
              </a:rPr>
            </a:br>
            <a:endParaRPr lang="is-IS" sz="280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4321FC8B-220B-4CED-94C3-03F882D95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endParaRPr lang="is-IS" sz="1900"/>
          </a:p>
          <a:p>
            <a:r>
              <a:rPr lang="is-IS" sz="1900"/>
              <a:t>Íslenska -5,7 tímar</a:t>
            </a:r>
          </a:p>
          <a:p>
            <a:r>
              <a:rPr lang="is-IS" sz="1900"/>
              <a:t>Stærðfræði -5 tímar</a:t>
            </a:r>
          </a:p>
          <a:p>
            <a:r>
              <a:rPr lang="is-IS" sz="1900"/>
              <a:t>Erlend tungumál – 3,8 tímar</a:t>
            </a:r>
          </a:p>
          <a:p>
            <a:r>
              <a:rPr lang="is-IS" sz="1900"/>
              <a:t>List- og verkgreinar -7 tímar</a:t>
            </a:r>
          </a:p>
          <a:p>
            <a:r>
              <a:rPr lang="is-IS" sz="1900"/>
              <a:t>Náttúrufræði -3 tímar</a:t>
            </a:r>
          </a:p>
          <a:p>
            <a:r>
              <a:rPr lang="is-IS" sz="1900"/>
              <a:t>Samfélagsgreinar -5 tímar</a:t>
            </a:r>
          </a:p>
          <a:p>
            <a:r>
              <a:rPr lang="is-IS" sz="1900"/>
              <a:t>Íþróttir -3 tímar</a:t>
            </a:r>
          </a:p>
          <a:p>
            <a:r>
              <a:rPr lang="is-IS" sz="1900"/>
              <a:t>Upplýsinga- og tæknimennt – 1,3 tímar</a:t>
            </a:r>
          </a:p>
          <a:p>
            <a:r>
              <a:rPr lang="is-IS" sz="1900"/>
              <a:t>Val – 1,3 tímar</a:t>
            </a:r>
          </a:p>
          <a:p>
            <a:endParaRPr lang="is-IS" sz="1900"/>
          </a:p>
          <a:p>
            <a:endParaRPr lang="is-IS" sz="1900"/>
          </a:p>
        </p:txBody>
      </p:sp>
    </p:spTree>
    <p:extLst>
      <p:ext uri="{BB962C8B-B14F-4D97-AF65-F5344CB8AC3E}">
        <p14:creationId xmlns:p14="http://schemas.microsoft.com/office/powerpoint/2010/main" val="14794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C85A78CD-3D66-9807-A398-93820584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is-IS" sz="4000">
                <a:solidFill>
                  <a:schemeClr val="bg1"/>
                </a:solidFill>
              </a:rPr>
              <a:t>Skólanámsskrá - kennsluáætlanir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DA76A834-1BA9-57F5-9B19-D8121F6B8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is-IS" sz="2400" dirty="0"/>
              <a:t>Vinnum með hæfniviðmið og tengjum viðmið um árangur við þau</a:t>
            </a:r>
          </a:p>
          <a:p>
            <a:r>
              <a:rPr lang="is-IS" sz="2400" dirty="0"/>
              <a:t>Vinna er í gangi með </a:t>
            </a:r>
            <a:r>
              <a:rPr lang="is-IS" sz="2400" dirty="0" err="1"/>
              <a:t>Mentorinn</a:t>
            </a:r>
            <a:r>
              <a:rPr lang="is-IS" sz="2400" dirty="0"/>
              <a:t> – viðmið um árangur tengjast hæfniviðmiðunum inn í </a:t>
            </a:r>
            <a:r>
              <a:rPr lang="is-IS" sz="2400" dirty="0" err="1"/>
              <a:t>Mentor</a:t>
            </a:r>
            <a:endParaRPr lang="is-IS" sz="2400" dirty="0"/>
          </a:p>
          <a:p>
            <a:r>
              <a:rPr lang="is-IS" sz="2400" dirty="0"/>
              <a:t>Bæði skólanámskrá og kennsluáætlanir koma inn á heimasíðu skólans</a:t>
            </a:r>
          </a:p>
          <a:p>
            <a:pPr marL="0" indent="0">
              <a:buNone/>
            </a:pPr>
            <a:endParaRPr lang="is-IS" sz="2400" dirty="0"/>
          </a:p>
        </p:txBody>
      </p:sp>
    </p:spTree>
    <p:extLst>
      <p:ext uri="{BB962C8B-B14F-4D97-AF65-F5344CB8AC3E}">
        <p14:creationId xmlns:p14="http://schemas.microsoft.com/office/powerpoint/2010/main" val="17610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3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097F18B-246D-4145-9CFA-18B9E8A4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Niðurstöður</a:t>
            </a:r>
            <a: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læsisprófa</a:t>
            </a:r>
            <a: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maí</a:t>
            </a:r>
            <a: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2024</a:t>
            </a:r>
            <a:br>
              <a:rPr lang="en-US" sz="2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Staðgengill efnis 10">
            <a:extLst>
              <a:ext uri="{FF2B5EF4-FFF2-40B4-BE49-F238E27FC236}">
                <a16:creationId xmlns:a16="http://schemas.microsoft.com/office/drawing/2014/main" id="{B56E32B4-6486-B118-02CF-35AA66F0DF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0425" y="1825624"/>
            <a:ext cx="9838468" cy="4680899"/>
          </a:xfrm>
        </p:spPr>
      </p:pic>
    </p:spTree>
    <p:extLst>
      <p:ext uri="{BB962C8B-B14F-4D97-AF65-F5344CB8AC3E}">
        <p14:creationId xmlns:p14="http://schemas.microsoft.com/office/powerpoint/2010/main" val="253555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44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ill 1">
            <a:extLst>
              <a:ext uri="{FF2B5EF4-FFF2-40B4-BE49-F238E27FC236}">
                <a16:creationId xmlns:a16="http://schemas.microsoft.com/office/drawing/2014/main" id="{B097F18B-246D-4145-9CFA-18B9E8A4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Meðaltal lesinna orða</a:t>
            </a: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Staðgengill efnis 6">
            <a:extLst>
              <a:ext uri="{FF2B5EF4-FFF2-40B4-BE49-F238E27FC236}">
                <a16:creationId xmlns:a16="http://schemas.microsoft.com/office/drawing/2014/main" id="{A6F1E798-1076-B66C-7078-0A0D6BE0E4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7424" y="1685491"/>
            <a:ext cx="7794496" cy="3744925"/>
          </a:xfrm>
        </p:spPr>
      </p:pic>
    </p:spTree>
    <p:extLst>
      <p:ext uri="{BB962C8B-B14F-4D97-AF65-F5344CB8AC3E}">
        <p14:creationId xmlns:p14="http://schemas.microsoft.com/office/powerpoint/2010/main" val="319230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þ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180</Words>
  <Application>Microsoft Office PowerPoint</Application>
  <PresentationFormat>Víðskjár</PresentationFormat>
  <Paragraphs>35</Paragraphs>
  <Slides>11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3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Office-þema</vt:lpstr>
      <vt:lpstr>Skólaráð</vt:lpstr>
      <vt:lpstr>Starfsáætlun Húsaskóla 2024-2025  </vt:lpstr>
      <vt:lpstr>Umbótaáætlun 2024-2025</vt:lpstr>
      <vt:lpstr>  Áætlun um faglegt starf og mat á skólastarfi í Húsaskóla  Birt með fyrirvara um breytingar í takt við skólaþróun </vt:lpstr>
      <vt:lpstr>Viðmununarstundarskrá yngsta stig </vt:lpstr>
      <vt:lpstr>Viðmununarstundarskrá miðstig </vt:lpstr>
      <vt:lpstr>Skólanámsskrá - kennsluáætlanir</vt:lpstr>
      <vt:lpstr>Niðurstöður læsisprófa maí 2024 </vt:lpstr>
      <vt:lpstr>Meðaltal lesinna orða </vt:lpstr>
      <vt:lpstr>Niðurstöður læsisprófa sept. 2024 </vt:lpstr>
      <vt:lpstr>Meðaltal lesinna orða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Skólaráð veturinn</dc:title>
  <dc:creator>Katrín Cýrusdóttir</dc:creator>
  <cp:lastModifiedBy>Katrín Cýrusdóttir</cp:lastModifiedBy>
  <cp:revision>9</cp:revision>
  <dcterms:created xsi:type="dcterms:W3CDTF">2020-11-26T08:02:35Z</dcterms:created>
  <dcterms:modified xsi:type="dcterms:W3CDTF">2024-10-29T17:12:32Z</dcterms:modified>
</cp:coreProperties>
</file>