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-2076" y="-10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B9578-E6C1-4CA8-9A7E-E5852DF5370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5595A57-0E10-4640-B9DC-4A868EB10784}">
      <dgm:prSet/>
      <dgm:spPr/>
      <dgm:t>
        <a:bodyPr/>
        <a:lstStyle/>
        <a:p>
          <a:r>
            <a:rPr lang="is-IS"/>
            <a:t>Fyrstu drög</a:t>
          </a:r>
          <a:endParaRPr lang="en-US"/>
        </a:p>
      </dgm:t>
    </dgm:pt>
    <dgm:pt modelId="{83AC9F66-E3A9-4636-BBED-619D44876626}" type="parTrans" cxnId="{C7E2C025-A112-4F52-99AB-2DA17DB9A495}">
      <dgm:prSet/>
      <dgm:spPr/>
      <dgm:t>
        <a:bodyPr/>
        <a:lstStyle/>
        <a:p>
          <a:endParaRPr lang="en-US"/>
        </a:p>
      </dgm:t>
    </dgm:pt>
    <dgm:pt modelId="{18C3CF4C-C622-41BE-A6DD-34DE9DA96E95}" type="sibTrans" cxnId="{C7E2C025-A112-4F52-99AB-2DA17DB9A495}">
      <dgm:prSet/>
      <dgm:spPr/>
      <dgm:t>
        <a:bodyPr/>
        <a:lstStyle/>
        <a:p>
          <a:endParaRPr lang="en-US"/>
        </a:p>
      </dgm:t>
    </dgm:pt>
    <dgm:pt modelId="{1FB970E0-23B9-4B2C-9135-C1675D65D1EF}">
      <dgm:prSet/>
      <dgm:spPr/>
      <dgm:t>
        <a:bodyPr/>
        <a:lstStyle/>
        <a:p>
          <a:r>
            <a:rPr lang="is-IS" dirty="0"/>
            <a:t>Skólasetning 22. ágúst </a:t>
          </a:r>
          <a:endParaRPr lang="en-US" dirty="0"/>
        </a:p>
      </dgm:t>
    </dgm:pt>
    <dgm:pt modelId="{CEA6ABAC-9675-4791-A72B-DA0E0C30AF5A}" type="parTrans" cxnId="{810275CE-9B3A-41FC-9B29-378039DAA1FE}">
      <dgm:prSet/>
      <dgm:spPr/>
      <dgm:t>
        <a:bodyPr/>
        <a:lstStyle/>
        <a:p>
          <a:endParaRPr lang="en-US"/>
        </a:p>
      </dgm:t>
    </dgm:pt>
    <dgm:pt modelId="{F76A0C8D-B1BC-497B-A588-168B667140DE}" type="sibTrans" cxnId="{810275CE-9B3A-41FC-9B29-378039DAA1FE}">
      <dgm:prSet/>
      <dgm:spPr/>
      <dgm:t>
        <a:bodyPr/>
        <a:lstStyle/>
        <a:p>
          <a:endParaRPr lang="en-US"/>
        </a:p>
      </dgm:t>
    </dgm:pt>
    <dgm:pt modelId="{7750F836-4A2D-43A8-A55D-F17BE906293E}">
      <dgm:prSet/>
      <dgm:spPr/>
      <dgm:t>
        <a:bodyPr/>
        <a:lstStyle/>
        <a:p>
          <a:r>
            <a:rPr lang="is-IS"/>
            <a:t>Vetrafrí 24. – 28. okt.  og 19. – 20. feb. </a:t>
          </a:r>
          <a:endParaRPr lang="en-US"/>
        </a:p>
      </dgm:t>
    </dgm:pt>
    <dgm:pt modelId="{D3FE716D-F0A3-4BAE-939D-97924FA6ACEC}" type="parTrans" cxnId="{5DD45724-4B5E-4CE5-B54E-C8C017C0A178}">
      <dgm:prSet/>
      <dgm:spPr/>
      <dgm:t>
        <a:bodyPr/>
        <a:lstStyle/>
        <a:p>
          <a:endParaRPr lang="en-US"/>
        </a:p>
      </dgm:t>
    </dgm:pt>
    <dgm:pt modelId="{2E578F23-A886-4AB5-8DCB-069B50132D21}" type="sibTrans" cxnId="{5DD45724-4B5E-4CE5-B54E-C8C017C0A178}">
      <dgm:prSet/>
      <dgm:spPr/>
      <dgm:t>
        <a:bodyPr/>
        <a:lstStyle/>
        <a:p>
          <a:endParaRPr lang="en-US"/>
        </a:p>
      </dgm:t>
    </dgm:pt>
    <dgm:pt modelId="{710C6C40-DDA5-4728-8FA1-98A4085EB8E2}">
      <dgm:prSet/>
      <dgm:spPr/>
      <dgm:t>
        <a:bodyPr/>
        <a:lstStyle/>
        <a:p>
          <a:r>
            <a:rPr lang="is-IS"/>
            <a:t>Jólafrí 20. des. – 5. jan.</a:t>
          </a:r>
          <a:endParaRPr lang="en-US"/>
        </a:p>
      </dgm:t>
    </dgm:pt>
    <dgm:pt modelId="{32BD4565-58BD-4DA5-BF84-0EFF6A0D4F1F}" type="parTrans" cxnId="{45B1C85A-65ED-485E-92A4-EFC87BE16FFC}">
      <dgm:prSet/>
      <dgm:spPr/>
      <dgm:t>
        <a:bodyPr/>
        <a:lstStyle/>
        <a:p>
          <a:endParaRPr lang="en-US"/>
        </a:p>
      </dgm:t>
    </dgm:pt>
    <dgm:pt modelId="{8BC97F8C-02F3-4800-A487-C5FE775957D7}" type="sibTrans" cxnId="{45B1C85A-65ED-485E-92A4-EFC87BE16FFC}">
      <dgm:prSet/>
      <dgm:spPr/>
      <dgm:t>
        <a:bodyPr/>
        <a:lstStyle/>
        <a:p>
          <a:endParaRPr lang="en-US"/>
        </a:p>
      </dgm:t>
    </dgm:pt>
    <dgm:pt modelId="{75F3B4B7-2072-42A2-9B1F-26F970D08DBE}">
      <dgm:prSet/>
      <dgm:spPr/>
      <dgm:t>
        <a:bodyPr/>
        <a:lstStyle/>
        <a:p>
          <a:r>
            <a:rPr lang="is-IS"/>
            <a:t>Skólaslit 10. júní</a:t>
          </a:r>
          <a:endParaRPr lang="en-US"/>
        </a:p>
      </dgm:t>
    </dgm:pt>
    <dgm:pt modelId="{698DB44C-4D5E-4A9D-A7ED-05B44AC075ED}" type="parTrans" cxnId="{32FE7223-7E18-4AB2-85D9-B3F90A25C30F}">
      <dgm:prSet/>
      <dgm:spPr/>
      <dgm:t>
        <a:bodyPr/>
        <a:lstStyle/>
        <a:p>
          <a:endParaRPr lang="en-US"/>
        </a:p>
      </dgm:t>
    </dgm:pt>
    <dgm:pt modelId="{42ACBC86-6CE9-47B9-9323-A5329A59D747}" type="sibTrans" cxnId="{32FE7223-7E18-4AB2-85D9-B3F90A25C30F}">
      <dgm:prSet/>
      <dgm:spPr/>
      <dgm:t>
        <a:bodyPr/>
        <a:lstStyle/>
        <a:p>
          <a:endParaRPr lang="en-US"/>
        </a:p>
      </dgm:t>
    </dgm:pt>
    <dgm:pt modelId="{6E4E6084-11C2-4C1D-884B-56B62B00DF91}">
      <dgm:prSet/>
      <dgm:spPr/>
      <dgm:t>
        <a:bodyPr/>
        <a:lstStyle/>
        <a:p>
          <a:r>
            <a:rPr lang="is-IS"/>
            <a:t>Tillaga að 3 sameiginlegum starfsdögum; 2. okt. (fimmtudagur og menntakvika), 28. nóv. ( föstudagur) og 6. feb. (föstudagur  Dagur leikskólans)</a:t>
          </a:r>
          <a:endParaRPr lang="en-US"/>
        </a:p>
      </dgm:t>
    </dgm:pt>
    <dgm:pt modelId="{5BCE4FAB-EB23-4499-BD05-E0894AAD6525}" type="parTrans" cxnId="{54E936E8-E448-4FE5-B1D9-BCC8A321EC77}">
      <dgm:prSet/>
      <dgm:spPr/>
      <dgm:t>
        <a:bodyPr/>
        <a:lstStyle/>
        <a:p>
          <a:endParaRPr lang="en-US"/>
        </a:p>
      </dgm:t>
    </dgm:pt>
    <dgm:pt modelId="{1318EC25-0C77-4A27-8E72-BA081BA8ED7D}" type="sibTrans" cxnId="{54E936E8-E448-4FE5-B1D9-BCC8A321EC77}">
      <dgm:prSet/>
      <dgm:spPr/>
      <dgm:t>
        <a:bodyPr/>
        <a:lstStyle/>
        <a:p>
          <a:endParaRPr lang="en-US"/>
        </a:p>
      </dgm:t>
    </dgm:pt>
    <dgm:pt modelId="{A5283354-5740-4186-8BFB-9215574B69BF}">
      <dgm:prSet/>
      <dgm:spPr/>
      <dgm:t>
        <a:bodyPr/>
        <a:lstStyle/>
        <a:p>
          <a:r>
            <a:rPr lang="is-IS"/>
            <a:t>Tvöfaldur dagur – vorhátíð í maí</a:t>
          </a:r>
          <a:endParaRPr lang="en-US"/>
        </a:p>
      </dgm:t>
    </dgm:pt>
    <dgm:pt modelId="{9616037D-1DFB-44BD-97E3-B9E04894027B}" type="parTrans" cxnId="{BF466982-3394-45E5-BDC7-82843D00BB06}">
      <dgm:prSet/>
      <dgm:spPr/>
      <dgm:t>
        <a:bodyPr/>
        <a:lstStyle/>
        <a:p>
          <a:endParaRPr lang="en-US"/>
        </a:p>
      </dgm:t>
    </dgm:pt>
    <dgm:pt modelId="{22F8C024-4D85-495A-9877-AEF7FDD44E38}" type="sibTrans" cxnId="{BF466982-3394-45E5-BDC7-82843D00BB06}">
      <dgm:prSet/>
      <dgm:spPr/>
      <dgm:t>
        <a:bodyPr/>
        <a:lstStyle/>
        <a:p>
          <a:endParaRPr lang="en-US"/>
        </a:p>
      </dgm:t>
    </dgm:pt>
    <dgm:pt modelId="{0B5274B2-6DF8-404D-9E40-E66DFD71FC89}" type="pres">
      <dgm:prSet presAssocID="{B8DB9578-E6C1-4CA8-9A7E-E5852DF53704}" presName="linear" presStyleCnt="0">
        <dgm:presLayoutVars>
          <dgm:animLvl val="lvl"/>
          <dgm:resizeHandles val="exact"/>
        </dgm:presLayoutVars>
      </dgm:prSet>
      <dgm:spPr/>
    </dgm:pt>
    <dgm:pt modelId="{0757586D-88BC-4347-BB31-5103CAE5BE94}" type="pres">
      <dgm:prSet presAssocID="{15595A57-0E10-4640-B9DC-4A868EB1078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A5EF85A-1ECB-4BB6-8091-A5A645BC57BA}" type="pres">
      <dgm:prSet presAssocID="{18C3CF4C-C622-41BE-A6DD-34DE9DA96E95}" presName="spacer" presStyleCnt="0"/>
      <dgm:spPr/>
    </dgm:pt>
    <dgm:pt modelId="{C356A2F3-B2C1-4062-AD8A-9945A686D733}" type="pres">
      <dgm:prSet presAssocID="{1FB970E0-23B9-4B2C-9135-C1675D65D1E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8096D56-61E0-47AB-88B0-3ECD85819B4E}" type="pres">
      <dgm:prSet presAssocID="{F76A0C8D-B1BC-497B-A588-168B667140DE}" presName="spacer" presStyleCnt="0"/>
      <dgm:spPr/>
    </dgm:pt>
    <dgm:pt modelId="{C2B54A69-137E-4D7B-BDE3-7D0008FD74DE}" type="pres">
      <dgm:prSet presAssocID="{7750F836-4A2D-43A8-A55D-F17BE906293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823ECD4-E186-442D-804B-52B71E3B7597}" type="pres">
      <dgm:prSet presAssocID="{2E578F23-A886-4AB5-8DCB-069B50132D21}" presName="spacer" presStyleCnt="0"/>
      <dgm:spPr/>
    </dgm:pt>
    <dgm:pt modelId="{B516A133-9674-4D00-BD6D-0D41195FE7E8}" type="pres">
      <dgm:prSet presAssocID="{710C6C40-DDA5-4728-8FA1-98A4085EB8E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EDFAEFE-C881-45D4-AEF0-7F9E3BB0E828}" type="pres">
      <dgm:prSet presAssocID="{8BC97F8C-02F3-4800-A487-C5FE775957D7}" presName="spacer" presStyleCnt="0"/>
      <dgm:spPr/>
    </dgm:pt>
    <dgm:pt modelId="{7D605445-5252-46EA-9756-5D56DBC83EA4}" type="pres">
      <dgm:prSet presAssocID="{75F3B4B7-2072-42A2-9B1F-26F970D08DB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12D5485-FF13-4BD7-94F9-951FE83A068E}" type="pres">
      <dgm:prSet presAssocID="{42ACBC86-6CE9-47B9-9323-A5329A59D747}" presName="spacer" presStyleCnt="0"/>
      <dgm:spPr/>
    </dgm:pt>
    <dgm:pt modelId="{2F67B5D9-C31A-457D-B2EB-734666720147}" type="pres">
      <dgm:prSet presAssocID="{6E4E6084-11C2-4C1D-884B-56B62B00DF91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09218A9-D8D9-4833-ABCE-D1DBFCD383F9}" type="pres">
      <dgm:prSet presAssocID="{1318EC25-0C77-4A27-8E72-BA081BA8ED7D}" presName="spacer" presStyleCnt="0"/>
      <dgm:spPr/>
    </dgm:pt>
    <dgm:pt modelId="{38828069-0E8E-45F4-8DC4-EA0A8B5F57F1}" type="pres">
      <dgm:prSet presAssocID="{A5283354-5740-4186-8BFB-9215574B69B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D8DD406-F804-4E74-B815-C0C931571975}" type="presOf" srcId="{A5283354-5740-4186-8BFB-9215574B69BF}" destId="{38828069-0E8E-45F4-8DC4-EA0A8B5F57F1}" srcOrd="0" destOrd="0" presId="urn:microsoft.com/office/officeart/2005/8/layout/vList2"/>
    <dgm:cxn modelId="{D6506117-8408-42D0-90E6-D771A61174D3}" type="presOf" srcId="{7750F836-4A2D-43A8-A55D-F17BE906293E}" destId="{C2B54A69-137E-4D7B-BDE3-7D0008FD74DE}" srcOrd="0" destOrd="0" presId="urn:microsoft.com/office/officeart/2005/8/layout/vList2"/>
    <dgm:cxn modelId="{32FE7223-7E18-4AB2-85D9-B3F90A25C30F}" srcId="{B8DB9578-E6C1-4CA8-9A7E-E5852DF53704}" destId="{75F3B4B7-2072-42A2-9B1F-26F970D08DBE}" srcOrd="4" destOrd="0" parTransId="{698DB44C-4D5E-4A9D-A7ED-05B44AC075ED}" sibTransId="{42ACBC86-6CE9-47B9-9323-A5329A59D747}"/>
    <dgm:cxn modelId="{5DD45724-4B5E-4CE5-B54E-C8C017C0A178}" srcId="{B8DB9578-E6C1-4CA8-9A7E-E5852DF53704}" destId="{7750F836-4A2D-43A8-A55D-F17BE906293E}" srcOrd="2" destOrd="0" parTransId="{D3FE716D-F0A3-4BAE-939D-97924FA6ACEC}" sibTransId="{2E578F23-A886-4AB5-8DCB-069B50132D21}"/>
    <dgm:cxn modelId="{C7E2C025-A112-4F52-99AB-2DA17DB9A495}" srcId="{B8DB9578-E6C1-4CA8-9A7E-E5852DF53704}" destId="{15595A57-0E10-4640-B9DC-4A868EB10784}" srcOrd="0" destOrd="0" parTransId="{83AC9F66-E3A9-4636-BBED-619D44876626}" sibTransId="{18C3CF4C-C622-41BE-A6DD-34DE9DA96E95}"/>
    <dgm:cxn modelId="{2122EF34-4FCB-46BC-AAF5-E52A920AC909}" type="presOf" srcId="{710C6C40-DDA5-4728-8FA1-98A4085EB8E2}" destId="{B516A133-9674-4D00-BD6D-0D41195FE7E8}" srcOrd="0" destOrd="0" presId="urn:microsoft.com/office/officeart/2005/8/layout/vList2"/>
    <dgm:cxn modelId="{7D3DA254-93A9-4C0C-A8A6-A3917A65B45A}" type="presOf" srcId="{15595A57-0E10-4640-B9DC-4A868EB10784}" destId="{0757586D-88BC-4347-BB31-5103CAE5BE94}" srcOrd="0" destOrd="0" presId="urn:microsoft.com/office/officeart/2005/8/layout/vList2"/>
    <dgm:cxn modelId="{45B1C85A-65ED-485E-92A4-EFC87BE16FFC}" srcId="{B8DB9578-E6C1-4CA8-9A7E-E5852DF53704}" destId="{710C6C40-DDA5-4728-8FA1-98A4085EB8E2}" srcOrd="3" destOrd="0" parTransId="{32BD4565-58BD-4DA5-BF84-0EFF6A0D4F1F}" sibTransId="{8BC97F8C-02F3-4800-A487-C5FE775957D7}"/>
    <dgm:cxn modelId="{BF466982-3394-45E5-BDC7-82843D00BB06}" srcId="{B8DB9578-E6C1-4CA8-9A7E-E5852DF53704}" destId="{A5283354-5740-4186-8BFB-9215574B69BF}" srcOrd="6" destOrd="0" parTransId="{9616037D-1DFB-44BD-97E3-B9E04894027B}" sibTransId="{22F8C024-4D85-495A-9877-AEF7FDD44E38}"/>
    <dgm:cxn modelId="{67477891-7DE1-4B7D-8916-2356455228D3}" type="presOf" srcId="{6E4E6084-11C2-4C1D-884B-56B62B00DF91}" destId="{2F67B5D9-C31A-457D-B2EB-734666720147}" srcOrd="0" destOrd="0" presId="urn:microsoft.com/office/officeart/2005/8/layout/vList2"/>
    <dgm:cxn modelId="{A70C0AC6-3023-4CA4-BC0B-E2F72E23CC79}" type="presOf" srcId="{1FB970E0-23B9-4B2C-9135-C1675D65D1EF}" destId="{C356A2F3-B2C1-4062-AD8A-9945A686D733}" srcOrd="0" destOrd="0" presId="urn:microsoft.com/office/officeart/2005/8/layout/vList2"/>
    <dgm:cxn modelId="{9D0649CA-8FF0-42D7-A2CE-C47FF9EAD408}" type="presOf" srcId="{B8DB9578-E6C1-4CA8-9A7E-E5852DF53704}" destId="{0B5274B2-6DF8-404D-9E40-E66DFD71FC89}" srcOrd="0" destOrd="0" presId="urn:microsoft.com/office/officeart/2005/8/layout/vList2"/>
    <dgm:cxn modelId="{810275CE-9B3A-41FC-9B29-378039DAA1FE}" srcId="{B8DB9578-E6C1-4CA8-9A7E-E5852DF53704}" destId="{1FB970E0-23B9-4B2C-9135-C1675D65D1EF}" srcOrd="1" destOrd="0" parTransId="{CEA6ABAC-9675-4791-A72B-DA0E0C30AF5A}" sibTransId="{F76A0C8D-B1BC-497B-A588-168B667140DE}"/>
    <dgm:cxn modelId="{718050E5-6C72-4FDC-80C5-9D5E8F9122A9}" type="presOf" srcId="{75F3B4B7-2072-42A2-9B1F-26F970D08DBE}" destId="{7D605445-5252-46EA-9756-5D56DBC83EA4}" srcOrd="0" destOrd="0" presId="urn:microsoft.com/office/officeart/2005/8/layout/vList2"/>
    <dgm:cxn modelId="{54E936E8-E448-4FE5-B1D9-BCC8A321EC77}" srcId="{B8DB9578-E6C1-4CA8-9A7E-E5852DF53704}" destId="{6E4E6084-11C2-4C1D-884B-56B62B00DF91}" srcOrd="5" destOrd="0" parTransId="{5BCE4FAB-EB23-4499-BD05-E0894AAD6525}" sibTransId="{1318EC25-0C77-4A27-8E72-BA081BA8ED7D}"/>
    <dgm:cxn modelId="{9297BA98-4CFE-481F-9F03-C91BB194D45C}" type="presParOf" srcId="{0B5274B2-6DF8-404D-9E40-E66DFD71FC89}" destId="{0757586D-88BC-4347-BB31-5103CAE5BE94}" srcOrd="0" destOrd="0" presId="urn:microsoft.com/office/officeart/2005/8/layout/vList2"/>
    <dgm:cxn modelId="{F30E5DB6-233D-472F-AB5E-65B5982DD562}" type="presParOf" srcId="{0B5274B2-6DF8-404D-9E40-E66DFD71FC89}" destId="{2A5EF85A-1ECB-4BB6-8091-A5A645BC57BA}" srcOrd="1" destOrd="0" presId="urn:microsoft.com/office/officeart/2005/8/layout/vList2"/>
    <dgm:cxn modelId="{2F1B84B7-E624-4B88-9351-91C979436922}" type="presParOf" srcId="{0B5274B2-6DF8-404D-9E40-E66DFD71FC89}" destId="{C356A2F3-B2C1-4062-AD8A-9945A686D733}" srcOrd="2" destOrd="0" presId="urn:microsoft.com/office/officeart/2005/8/layout/vList2"/>
    <dgm:cxn modelId="{32AB4DD0-89F7-4162-94B4-04D076D07A81}" type="presParOf" srcId="{0B5274B2-6DF8-404D-9E40-E66DFD71FC89}" destId="{E8096D56-61E0-47AB-88B0-3ECD85819B4E}" srcOrd="3" destOrd="0" presId="urn:microsoft.com/office/officeart/2005/8/layout/vList2"/>
    <dgm:cxn modelId="{6489E90F-3B3F-4366-BF42-88432CAB5532}" type="presParOf" srcId="{0B5274B2-6DF8-404D-9E40-E66DFD71FC89}" destId="{C2B54A69-137E-4D7B-BDE3-7D0008FD74DE}" srcOrd="4" destOrd="0" presId="urn:microsoft.com/office/officeart/2005/8/layout/vList2"/>
    <dgm:cxn modelId="{167BA974-F727-4629-830A-74202554E174}" type="presParOf" srcId="{0B5274B2-6DF8-404D-9E40-E66DFD71FC89}" destId="{D823ECD4-E186-442D-804B-52B71E3B7597}" srcOrd="5" destOrd="0" presId="urn:microsoft.com/office/officeart/2005/8/layout/vList2"/>
    <dgm:cxn modelId="{02A90902-75B6-4602-B837-73F8AE7DF66A}" type="presParOf" srcId="{0B5274B2-6DF8-404D-9E40-E66DFD71FC89}" destId="{B516A133-9674-4D00-BD6D-0D41195FE7E8}" srcOrd="6" destOrd="0" presId="urn:microsoft.com/office/officeart/2005/8/layout/vList2"/>
    <dgm:cxn modelId="{B0C67629-7AC5-44D4-B11F-E4987DC8BED4}" type="presParOf" srcId="{0B5274B2-6DF8-404D-9E40-E66DFD71FC89}" destId="{EEDFAEFE-C881-45D4-AEF0-7F9E3BB0E828}" srcOrd="7" destOrd="0" presId="urn:microsoft.com/office/officeart/2005/8/layout/vList2"/>
    <dgm:cxn modelId="{F4B76923-3AF8-4802-9F48-1F62C96DC0AB}" type="presParOf" srcId="{0B5274B2-6DF8-404D-9E40-E66DFD71FC89}" destId="{7D605445-5252-46EA-9756-5D56DBC83EA4}" srcOrd="8" destOrd="0" presId="urn:microsoft.com/office/officeart/2005/8/layout/vList2"/>
    <dgm:cxn modelId="{DCF86110-BF08-4699-8ED9-B1F45C144DD1}" type="presParOf" srcId="{0B5274B2-6DF8-404D-9E40-E66DFD71FC89}" destId="{F12D5485-FF13-4BD7-94F9-951FE83A068E}" srcOrd="9" destOrd="0" presId="urn:microsoft.com/office/officeart/2005/8/layout/vList2"/>
    <dgm:cxn modelId="{C63D0DD2-28D0-462D-86B1-64180B415E90}" type="presParOf" srcId="{0B5274B2-6DF8-404D-9E40-E66DFD71FC89}" destId="{2F67B5D9-C31A-457D-B2EB-734666720147}" srcOrd="10" destOrd="0" presId="urn:microsoft.com/office/officeart/2005/8/layout/vList2"/>
    <dgm:cxn modelId="{453186E9-3DA5-45A9-BCA0-FED636E9B79B}" type="presParOf" srcId="{0B5274B2-6DF8-404D-9E40-E66DFD71FC89}" destId="{C09218A9-D8D9-4833-ABCE-D1DBFCD383F9}" srcOrd="11" destOrd="0" presId="urn:microsoft.com/office/officeart/2005/8/layout/vList2"/>
    <dgm:cxn modelId="{72758AC1-7411-4D0E-B43C-3FCAFFA4E4D8}" type="presParOf" srcId="{0B5274B2-6DF8-404D-9E40-E66DFD71FC89}" destId="{38828069-0E8E-45F4-8DC4-EA0A8B5F57F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7586D-88BC-4347-BB31-5103CAE5BE94}">
      <dsp:nvSpPr>
        <dsp:cNvPr id="0" name=""/>
        <dsp:cNvSpPr/>
      </dsp:nvSpPr>
      <dsp:spPr>
        <a:xfrm>
          <a:off x="0" y="72026"/>
          <a:ext cx="6798539" cy="4791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Fyrstu drög</a:t>
          </a:r>
          <a:endParaRPr lang="en-US" sz="1200" kern="1200"/>
        </a:p>
      </dsp:txBody>
      <dsp:txXfrm>
        <a:off x="23388" y="95414"/>
        <a:ext cx="6751763" cy="432338"/>
      </dsp:txXfrm>
    </dsp:sp>
    <dsp:sp modelId="{C356A2F3-B2C1-4062-AD8A-9945A686D733}">
      <dsp:nvSpPr>
        <dsp:cNvPr id="0" name=""/>
        <dsp:cNvSpPr/>
      </dsp:nvSpPr>
      <dsp:spPr>
        <a:xfrm>
          <a:off x="0" y="585701"/>
          <a:ext cx="6798539" cy="479114"/>
        </a:xfrm>
        <a:prstGeom prst="roundRect">
          <a:avLst/>
        </a:prstGeom>
        <a:solidFill>
          <a:schemeClr val="accent5">
            <a:hueOff val="-2025358"/>
            <a:satOff val="-138"/>
            <a:lumOff val="3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 dirty="0"/>
            <a:t>Skólasetning 22. ágúst </a:t>
          </a:r>
          <a:endParaRPr lang="en-US" sz="1200" kern="1200" dirty="0"/>
        </a:p>
      </dsp:txBody>
      <dsp:txXfrm>
        <a:off x="23388" y="609089"/>
        <a:ext cx="6751763" cy="432338"/>
      </dsp:txXfrm>
    </dsp:sp>
    <dsp:sp modelId="{C2B54A69-137E-4D7B-BDE3-7D0008FD74DE}">
      <dsp:nvSpPr>
        <dsp:cNvPr id="0" name=""/>
        <dsp:cNvSpPr/>
      </dsp:nvSpPr>
      <dsp:spPr>
        <a:xfrm>
          <a:off x="0" y="1099376"/>
          <a:ext cx="6798539" cy="479114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Vetrafrí 24. – 28. okt.  og 19. – 20. feb. </a:t>
          </a:r>
          <a:endParaRPr lang="en-US" sz="1200" kern="1200"/>
        </a:p>
      </dsp:txBody>
      <dsp:txXfrm>
        <a:off x="23388" y="1122764"/>
        <a:ext cx="6751763" cy="432338"/>
      </dsp:txXfrm>
    </dsp:sp>
    <dsp:sp modelId="{B516A133-9674-4D00-BD6D-0D41195FE7E8}">
      <dsp:nvSpPr>
        <dsp:cNvPr id="0" name=""/>
        <dsp:cNvSpPr/>
      </dsp:nvSpPr>
      <dsp:spPr>
        <a:xfrm>
          <a:off x="0" y="1613051"/>
          <a:ext cx="6798539" cy="479114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Jólafrí 20. des. – 5. jan.</a:t>
          </a:r>
          <a:endParaRPr lang="en-US" sz="1200" kern="1200"/>
        </a:p>
      </dsp:txBody>
      <dsp:txXfrm>
        <a:off x="23388" y="1636439"/>
        <a:ext cx="6751763" cy="432338"/>
      </dsp:txXfrm>
    </dsp:sp>
    <dsp:sp modelId="{7D605445-5252-46EA-9756-5D56DBC83EA4}">
      <dsp:nvSpPr>
        <dsp:cNvPr id="0" name=""/>
        <dsp:cNvSpPr/>
      </dsp:nvSpPr>
      <dsp:spPr>
        <a:xfrm>
          <a:off x="0" y="2126726"/>
          <a:ext cx="6798539" cy="479114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Skólaslit 10. júní</a:t>
          </a:r>
          <a:endParaRPr lang="en-US" sz="1200" kern="1200"/>
        </a:p>
      </dsp:txBody>
      <dsp:txXfrm>
        <a:off x="23388" y="2150114"/>
        <a:ext cx="6751763" cy="432338"/>
      </dsp:txXfrm>
    </dsp:sp>
    <dsp:sp modelId="{2F67B5D9-C31A-457D-B2EB-734666720147}">
      <dsp:nvSpPr>
        <dsp:cNvPr id="0" name=""/>
        <dsp:cNvSpPr/>
      </dsp:nvSpPr>
      <dsp:spPr>
        <a:xfrm>
          <a:off x="0" y="2640401"/>
          <a:ext cx="6798539" cy="479114"/>
        </a:xfrm>
        <a:prstGeom prst="roundRect">
          <a:avLst/>
        </a:prstGeom>
        <a:solidFill>
          <a:schemeClr val="accent5">
            <a:hueOff val="-10126791"/>
            <a:satOff val="-688"/>
            <a:lumOff val="16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Tillaga að 3 sameiginlegum starfsdögum; 2. okt. (fimmtudagur og menntakvika), 28. nóv. ( föstudagur) og 6. feb. (föstudagur  Dagur leikskólans)</a:t>
          </a:r>
          <a:endParaRPr lang="en-US" sz="1200" kern="1200"/>
        </a:p>
      </dsp:txBody>
      <dsp:txXfrm>
        <a:off x="23388" y="2663789"/>
        <a:ext cx="6751763" cy="432338"/>
      </dsp:txXfrm>
    </dsp:sp>
    <dsp:sp modelId="{38828069-0E8E-45F4-8DC4-EA0A8B5F57F1}">
      <dsp:nvSpPr>
        <dsp:cNvPr id="0" name=""/>
        <dsp:cNvSpPr/>
      </dsp:nvSpPr>
      <dsp:spPr>
        <a:xfrm>
          <a:off x="0" y="3154076"/>
          <a:ext cx="6798539" cy="479114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200" kern="1200"/>
            <a:t>Tvöfaldur dagur – vorhátíð í maí</a:t>
          </a:r>
          <a:endParaRPr lang="en-US" sz="1200" kern="1200"/>
        </a:p>
      </dsp:txBody>
      <dsp:txXfrm>
        <a:off x="23388" y="3177464"/>
        <a:ext cx="6751763" cy="432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214672D1-E0D5-5E40-5D23-AA327760A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31822049-7ABC-E7E6-C1E5-D1EBFC498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s-IS"/>
              <a:t>Smelltu til að breyta stíl aðalundirtitla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C0D3304E-4295-1DB1-0707-6D9BA733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1DD1CFC9-3101-FCFC-549E-5083A3E9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02A0363C-A4BA-312E-8C91-BA9351A5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2546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5C2968E1-2F22-1165-583D-C2FFEA12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88812DEC-8126-2AB2-2AD4-2D1F3727A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35D05EF3-8767-F449-903D-431943C24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D794C459-37E4-7E8E-4EDC-4ABDBD2A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4709E413-51C1-F7DA-63CE-81AB6BD1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6261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>
            <a:extLst>
              <a:ext uri="{FF2B5EF4-FFF2-40B4-BE49-F238E27FC236}">
                <a16:creationId xmlns:a16="http://schemas.microsoft.com/office/drawing/2014/main" id="{27B31271-95AC-3E22-F7F0-68F48BEB1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645854E6-74E4-9153-6C7F-49F206051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B8C65D29-9408-6D0A-584C-44EAAC35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ECDB84F0-E04D-0F55-91F6-5991D3F84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4386F0DC-753E-C1E8-821D-583EED41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5767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AFCE694-2661-1997-1643-ED8E68C4E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514CF2F0-D43D-DC81-0445-726B6630A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37BC50F4-D4A5-3035-7EB7-7A7F7BD57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A81AFA82-AD31-977C-CD17-DFA5ED13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DA8CE419-0532-AC4A-457B-00398AF0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048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9B99A13F-8FBE-998F-0558-30B15E86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DBA9D451-A360-75DA-54E3-838D3C106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C71EC1AD-F2A2-E9B1-9F31-DAEA0F7FE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3DF348F5-D124-B053-39A7-4E48AA89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D00DAF42-2323-03AE-1285-BB6C8DC4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5795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3C116709-57D8-C423-A552-ED8DE81F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3ACB5A0C-11F2-7EA9-19B5-CFD48188F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253A6265-B372-53D0-C35B-6AD954BED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AA86228E-3C25-6C0E-520E-155C2688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BA879487-BAF6-4535-235E-95291540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83DCE8A9-3CD5-6D71-AEEA-81BD4F9F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6324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BC790B44-7262-EB63-52FE-C01CE9CB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266799F6-1717-2918-ED4B-F6A3CA41B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E54E8615-4C77-1848-ACAD-D94ED1369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astaðgengill 4">
            <a:extLst>
              <a:ext uri="{FF2B5EF4-FFF2-40B4-BE49-F238E27FC236}">
                <a16:creationId xmlns:a16="http://schemas.microsoft.com/office/drawing/2014/main" id="{DADE1BBC-DB52-DB95-1F40-E19D2AFC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6" name="Staðgengill efnis 5">
            <a:extLst>
              <a:ext uri="{FF2B5EF4-FFF2-40B4-BE49-F238E27FC236}">
                <a16:creationId xmlns:a16="http://schemas.microsoft.com/office/drawing/2014/main" id="{A8004FC3-A485-90C2-E315-9421407F2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333690B0-03B3-D365-6882-245E8D9A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8" name="Síðufótarstaðgengill 7">
            <a:extLst>
              <a:ext uri="{FF2B5EF4-FFF2-40B4-BE49-F238E27FC236}">
                <a16:creationId xmlns:a16="http://schemas.microsoft.com/office/drawing/2014/main" id="{3B77FDD0-EF0F-187A-F504-750B2B0DE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>
            <a:extLst>
              <a:ext uri="{FF2B5EF4-FFF2-40B4-BE49-F238E27FC236}">
                <a16:creationId xmlns:a16="http://schemas.microsoft.com/office/drawing/2014/main" id="{29D9641F-19B0-18A6-F960-424AE2D6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9351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2EF6614E-460C-C77E-3B4F-02C28809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236C309E-D44A-4254-1757-C6F5A0E2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1FE82B7C-59E5-7EB6-D7B6-5B8E77EF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F566B6C0-9B4A-DD1C-3380-A2D494AA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320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>
            <a:extLst>
              <a:ext uri="{FF2B5EF4-FFF2-40B4-BE49-F238E27FC236}">
                <a16:creationId xmlns:a16="http://schemas.microsoft.com/office/drawing/2014/main" id="{6A1C23C0-960D-D491-5563-EFA941EE3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3" name="Síðufótarstaðgengill 2">
            <a:extLst>
              <a:ext uri="{FF2B5EF4-FFF2-40B4-BE49-F238E27FC236}">
                <a16:creationId xmlns:a16="http://schemas.microsoft.com/office/drawing/2014/main" id="{495BD596-6B9E-0D9D-3BB7-336A9D0B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>
            <a:extLst>
              <a:ext uri="{FF2B5EF4-FFF2-40B4-BE49-F238E27FC236}">
                <a16:creationId xmlns:a16="http://schemas.microsoft.com/office/drawing/2014/main" id="{A5B42DF9-88B9-197C-AB7D-E0E42E94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9906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88649227-0BBE-E476-ADC4-081A09B9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0A5FC6BF-6078-48CC-B0D9-A837EB833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A472090F-FD5E-A1D6-F0B6-0CE884D74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6A8966C8-8E18-DC9F-B49A-DCF6CAB4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2D20C2A7-37BE-5545-B4B0-571AF9F7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F1E387A8-762D-B077-324E-C830D5F6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3063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F96515CC-8790-0BCB-5377-99D99060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myndar 2">
            <a:extLst>
              <a:ext uri="{FF2B5EF4-FFF2-40B4-BE49-F238E27FC236}">
                <a16:creationId xmlns:a16="http://schemas.microsoft.com/office/drawing/2014/main" id="{BB6006D4-05E0-EA0F-D275-3BAFAF45E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2345B3DF-A8A8-FA0E-720A-29888157F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74129AF3-29C1-09C5-59D1-58EA2406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3D200F30-EEC4-9199-55E0-9D471240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AFC3402B-4ADB-864A-589D-5F73985A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6673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>
            <a:extLst>
              <a:ext uri="{FF2B5EF4-FFF2-40B4-BE49-F238E27FC236}">
                <a16:creationId xmlns:a16="http://schemas.microsoft.com/office/drawing/2014/main" id="{E2190F6F-8169-21BD-2A05-10BFEEFF5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64CF46E2-B683-F3C7-BF55-E4AFB54AE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BF200DA2-7582-4F33-32CC-4655FB7B9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737BFF-274C-4FC9-BCE2-83E29B78DCF0}" type="datetimeFigureOut">
              <a:rPr lang="is-IS" smtClean="0"/>
              <a:t>3.2.2025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28135902-8285-6FA5-0740-F177A2453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13096D27-37E6-AFAF-99A6-B12029F0C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BEB805-4247-445F-9EC3-C5EFA64D4E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1724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441DDCDD-53C3-01FE-8665-B10F44F0C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is-IS" sz="4800">
                <a:solidFill>
                  <a:srgbClr val="FFFFFF"/>
                </a:solidFill>
              </a:rPr>
              <a:t>Skólaráðsfundur 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77B95A07-35FC-9E61-9889-4552767AD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is-IS" dirty="0"/>
              <a:t>03.02.2025</a:t>
            </a:r>
            <a:endParaRPr lang="is-IS"/>
          </a:p>
          <a:p>
            <a:pPr algn="l"/>
            <a:r>
              <a:rPr lang="is-IS" dirty="0"/>
              <a:t>4. fundur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6212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FA095E2-67DE-0294-6A65-554BE8BE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is-IS" sz="4000"/>
              <a:t>Skóladagatal 2025 - 2026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5E4D1-04D9-5F9A-1122-0A14A5FADE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31" r="54723" b="-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257941F3-5762-97BC-62FE-F96E471BC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85972"/>
              </p:ext>
            </p:extLst>
          </p:nvPr>
        </p:nvGraphicFramePr>
        <p:xfrm>
          <a:off x="4553734" y="2409830"/>
          <a:ext cx="6798539" cy="3705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837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Mynd 2">
            <a:extLst>
              <a:ext uri="{FF2B5EF4-FFF2-40B4-BE49-F238E27FC236}">
                <a16:creationId xmlns:a16="http://schemas.microsoft.com/office/drawing/2014/main" id="{E9FA57CD-5AF0-86B6-DA28-9F6F9CC63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52" y="457200"/>
            <a:ext cx="903969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32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70B18D0B-F078-DD02-7CF4-E73DFE45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Gæða kennslustund</a:t>
            </a:r>
          </a:p>
        </p:txBody>
      </p:sp>
      <p:pic>
        <p:nvPicPr>
          <p:cNvPr id="5" name="Staðgengill efnis 4" descr="Mynd sem inniheldur texti, skj�mynd, bleikur&#10;&#10;Lýsing sjálfkrafa búin til">
            <a:extLst>
              <a:ext uri="{FF2B5EF4-FFF2-40B4-BE49-F238E27FC236}">
                <a16:creationId xmlns:a16="http://schemas.microsoft.com/office/drawing/2014/main" id="{79CE9391-434A-5BDE-D212-27626D8DD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5025" y="467208"/>
            <a:ext cx="4220553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6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BC03B592-1824-A3BF-7AF0-56E9177CE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is-IS" sz="2000"/>
              <a:t>Fjárhagsstaðan í lok árs 2024</a:t>
            </a:r>
          </a:p>
          <a:p>
            <a:r>
              <a:rPr lang="is-IS" sz="2000"/>
              <a:t>Tillögur um umbætur </a:t>
            </a:r>
          </a:p>
          <a:p>
            <a:r>
              <a:rPr lang="is-IS" sz="2000"/>
              <a:t>Tillögur um umbótaáætlun 2025-2026</a:t>
            </a:r>
          </a:p>
          <a:p>
            <a:r>
              <a:rPr lang="is-IS" sz="2000"/>
              <a:t>Undirbúningur fyrir næsta skólastarf hafinn</a:t>
            </a:r>
          </a:p>
          <a:p>
            <a:endParaRPr lang="is-IS" sz="2000"/>
          </a:p>
        </p:txBody>
      </p:sp>
    </p:spTree>
    <p:extLst>
      <p:ext uri="{BB962C8B-B14F-4D97-AF65-F5344CB8AC3E}">
        <p14:creationId xmlns:p14="http://schemas.microsoft.com/office/powerpoint/2010/main" val="328711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5643B43B-1AAA-1F78-0E51-0A7D8D07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s-IS" sz="3700">
                <a:solidFill>
                  <a:srgbClr val="FFFFFF"/>
                </a:solidFill>
              </a:rPr>
              <a:t>Foreldrakönnun 2024 – 2025 sent út í apríl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91DF69B5-B567-CE14-DEB6-8B532B504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is-IS" sz="2000"/>
              <a:t>Barnið mitt er í</a:t>
            </a:r>
          </a:p>
          <a:p>
            <a:r>
              <a:rPr lang="is-IS" sz="2000"/>
              <a:t>Barninu mínu líður vel í skólanum</a:t>
            </a:r>
          </a:p>
          <a:p>
            <a:r>
              <a:rPr lang="is-IS" sz="2000"/>
              <a:t>Barnið mitt á í góðum samskiptum við aðra nemendur</a:t>
            </a:r>
          </a:p>
          <a:p>
            <a:r>
              <a:rPr lang="is-IS" sz="2000"/>
              <a:t>Ég fæ góðar upplýsingar um skólastarf barna minna</a:t>
            </a:r>
          </a:p>
          <a:p>
            <a:r>
              <a:rPr lang="is-IS" sz="2000"/>
              <a:t>Starfsfólk sýnir vilja og áhuga til að leysa úr þeim málum sem koma upp varðandi barnið mitt</a:t>
            </a:r>
          </a:p>
          <a:p>
            <a:r>
              <a:rPr lang="is-IS" sz="2000"/>
              <a:t>Samskipti mín við umsjónarkennara barnsins míns eru góð</a:t>
            </a:r>
          </a:p>
          <a:p>
            <a:r>
              <a:rPr lang="is-IS" sz="2000"/>
              <a:t>Samskipti mín við annað starfsfólk skólans er gott</a:t>
            </a:r>
          </a:p>
          <a:p>
            <a:r>
              <a:rPr lang="is-IS" sz="2000"/>
              <a:t>Starfsfólk sýnir mér hlýlegt viðmót</a:t>
            </a:r>
          </a:p>
          <a:p>
            <a:pPr marL="0" indent="0">
              <a:buNone/>
            </a:pPr>
            <a:endParaRPr lang="is-IS" sz="2000"/>
          </a:p>
        </p:txBody>
      </p:sp>
    </p:spTree>
    <p:extLst>
      <p:ext uri="{BB962C8B-B14F-4D97-AF65-F5344CB8AC3E}">
        <p14:creationId xmlns:p14="http://schemas.microsoft.com/office/powerpoint/2010/main" val="43709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2BF33A81-DD45-126E-442F-7B20E236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is-IS" sz="2000"/>
              <a:t>Hvað finnst þér um heimanám hjá barninu þínu - fyrir utan heimalestur?</a:t>
            </a:r>
          </a:p>
          <a:p>
            <a:r>
              <a:rPr lang="is-IS" sz="2000"/>
              <a:t>Hefur barnið þitt aðgang að tölvu (borðtölvu/fartölvu) til að vinna heimaverkefni ?</a:t>
            </a:r>
          </a:p>
          <a:p>
            <a:r>
              <a:rPr lang="is-IS" sz="2000"/>
              <a:t>Hefur barnið þitt aðgang að snjalltæki (spjaldtölvu/snjallsíma) til að vinna heimaverkefni ?</a:t>
            </a:r>
          </a:p>
          <a:p>
            <a:r>
              <a:rPr lang="is-IS" sz="2000"/>
              <a:t>Er barnið þitt ánægt með hádegismatinn í skólanum ?</a:t>
            </a:r>
          </a:p>
          <a:p>
            <a:r>
              <a:rPr lang="is-IS" sz="2000"/>
              <a:t>Fannst þér foreldraviðtalið gagnlegt?</a:t>
            </a:r>
          </a:p>
          <a:p>
            <a:r>
              <a:rPr lang="is-IS" sz="2000"/>
              <a:t>Hversu oft myndir þú vilja hafa skipulagt foreldraviðtal á skólaárinu</a:t>
            </a:r>
          </a:p>
          <a:p>
            <a:r>
              <a:rPr lang="is-IS" sz="2000"/>
              <a:t>Hversu oft skoðar þú heimsíðu Húsaskóla, husaskoli.is</a:t>
            </a:r>
          </a:p>
          <a:p>
            <a:r>
              <a:rPr lang="is-IS" sz="2000"/>
              <a:t>Lýstu því sem er gott við Húsaskóla</a:t>
            </a:r>
          </a:p>
          <a:p>
            <a:r>
              <a:rPr lang="is-IS" sz="2000"/>
              <a:t>Hvað má betur fara í Húsaskóla</a:t>
            </a:r>
          </a:p>
          <a:p>
            <a:r>
              <a:rPr lang="is-IS" sz="2000"/>
              <a:t>Hversu ánægð/ur ertu með Húsaskóla á skalanum 1-10</a:t>
            </a:r>
          </a:p>
          <a:p>
            <a:endParaRPr lang="is-IS" sz="2000"/>
          </a:p>
        </p:txBody>
      </p:sp>
    </p:spTree>
    <p:extLst>
      <p:ext uri="{BB962C8B-B14F-4D97-AF65-F5344CB8AC3E}">
        <p14:creationId xmlns:p14="http://schemas.microsoft.com/office/powerpoint/2010/main" val="300968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þ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277</Words>
  <Application>Microsoft Office PowerPoint</Application>
  <PresentationFormat>Víðskjár</PresentationFormat>
  <Paragraphs>35</Paragraphs>
  <Slides>7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3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Office-þema</vt:lpstr>
      <vt:lpstr>Skólaráðsfundur </vt:lpstr>
      <vt:lpstr>Skóladagatal 2025 - 2026</vt:lpstr>
      <vt:lpstr>PowerPoint-kynning</vt:lpstr>
      <vt:lpstr>Gæða kennslustund</vt:lpstr>
      <vt:lpstr>PowerPoint-kynning</vt:lpstr>
      <vt:lpstr>Foreldrakönnun 2024 – 2025 sent út í apríl</vt:lpstr>
      <vt:lpstr>PowerPoint-kynning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Katrín Cýrusdóttir</dc:creator>
  <cp:lastModifiedBy>Katrín Cýrusdóttir</cp:lastModifiedBy>
  <cp:revision>2</cp:revision>
  <dcterms:created xsi:type="dcterms:W3CDTF">2025-02-03T13:28:34Z</dcterms:created>
  <dcterms:modified xsi:type="dcterms:W3CDTF">2025-02-03T15:13:17Z</dcterms:modified>
</cp:coreProperties>
</file>