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00C57-5F53-45DD-99AD-2391C91DBE0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3F5E19-56EE-4A07-A1E8-445C4D2B8C1A}">
      <dgm:prSet/>
      <dgm:spPr/>
      <dgm:t>
        <a:bodyPr/>
        <a:lstStyle/>
        <a:p>
          <a:r>
            <a:rPr lang="is-IS"/>
            <a:t>Skólasetning og kynning 22. ágúst (skertur)</a:t>
          </a:r>
          <a:endParaRPr lang="en-US"/>
        </a:p>
      </dgm:t>
    </dgm:pt>
    <dgm:pt modelId="{6E154F83-B089-48A7-A96D-160F15290104}" type="parTrans" cxnId="{A8E6DC70-1E50-4167-AE96-531A0A99DA9D}">
      <dgm:prSet/>
      <dgm:spPr/>
      <dgm:t>
        <a:bodyPr/>
        <a:lstStyle/>
        <a:p>
          <a:endParaRPr lang="en-US"/>
        </a:p>
      </dgm:t>
    </dgm:pt>
    <dgm:pt modelId="{2E335FDE-6B1B-4594-BBB7-6AF10C6E046B}" type="sibTrans" cxnId="{A8E6DC70-1E50-4167-AE96-531A0A99DA9D}">
      <dgm:prSet/>
      <dgm:spPr/>
      <dgm:t>
        <a:bodyPr/>
        <a:lstStyle/>
        <a:p>
          <a:endParaRPr lang="en-US"/>
        </a:p>
      </dgm:t>
    </dgm:pt>
    <dgm:pt modelId="{70963CEF-9B08-491A-80DE-BC4F8A07B506}">
      <dgm:prSet/>
      <dgm:spPr/>
      <dgm:t>
        <a:bodyPr/>
        <a:lstStyle/>
        <a:p>
          <a:r>
            <a:rPr lang="is-IS"/>
            <a:t>Sameiginlegur starfsdagur 2. okt. (skertur)</a:t>
          </a:r>
          <a:endParaRPr lang="en-US"/>
        </a:p>
      </dgm:t>
    </dgm:pt>
    <dgm:pt modelId="{6A86AE74-EC47-4EDB-AE6B-205092485301}" type="parTrans" cxnId="{0B1AA4BB-CD6E-47BF-9E91-706A254C8E76}">
      <dgm:prSet/>
      <dgm:spPr/>
      <dgm:t>
        <a:bodyPr/>
        <a:lstStyle/>
        <a:p>
          <a:endParaRPr lang="en-US"/>
        </a:p>
      </dgm:t>
    </dgm:pt>
    <dgm:pt modelId="{C53759E0-FC22-4498-B386-1C774795904F}" type="sibTrans" cxnId="{0B1AA4BB-CD6E-47BF-9E91-706A254C8E76}">
      <dgm:prSet/>
      <dgm:spPr/>
      <dgm:t>
        <a:bodyPr/>
        <a:lstStyle/>
        <a:p>
          <a:endParaRPr lang="en-US"/>
        </a:p>
      </dgm:t>
    </dgm:pt>
    <dgm:pt modelId="{5A91E811-ED15-4EB9-9601-8126CC96CF17}">
      <dgm:prSet/>
      <dgm:spPr/>
      <dgm:t>
        <a:bodyPr/>
        <a:lstStyle/>
        <a:p>
          <a:r>
            <a:rPr lang="is-IS"/>
            <a:t>Nemenda og foreldradagur  20.okt. (skertur)</a:t>
          </a:r>
          <a:endParaRPr lang="en-US"/>
        </a:p>
      </dgm:t>
    </dgm:pt>
    <dgm:pt modelId="{9A8790D3-D240-472E-8A96-FBF09F890EE3}" type="parTrans" cxnId="{8AEBBB26-86E6-479F-9AE9-B0B10313F11E}">
      <dgm:prSet/>
      <dgm:spPr/>
      <dgm:t>
        <a:bodyPr/>
        <a:lstStyle/>
        <a:p>
          <a:endParaRPr lang="en-US"/>
        </a:p>
      </dgm:t>
    </dgm:pt>
    <dgm:pt modelId="{C428FE17-27D6-48EC-AFBF-AA6CBDC16A0C}" type="sibTrans" cxnId="{8AEBBB26-86E6-479F-9AE9-B0B10313F11E}">
      <dgm:prSet/>
      <dgm:spPr/>
      <dgm:t>
        <a:bodyPr/>
        <a:lstStyle/>
        <a:p>
          <a:endParaRPr lang="en-US"/>
        </a:p>
      </dgm:t>
    </dgm:pt>
    <dgm:pt modelId="{410E2221-A2A9-48D9-BDF0-F313DA48ED51}">
      <dgm:prSet/>
      <dgm:spPr/>
      <dgm:t>
        <a:bodyPr/>
        <a:lstStyle/>
        <a:p>
          <a:r>
            <a:rPr lang="is-IS"/>
            <a:t>Vetrafrí 24. – 28. okt</a:t>
          </a:r>
          <a:endParaRPr lang="en-US"/>
        </a:p>
      </dgm:t>
    </dgm:pt>
    <dgm:pt modelId="{6F0071EB-CC22-456D-B401-070D853F73C6}" type="parTrans" cxnId="{122238F1-7651-470B-AE34-EA341B74552C}">
      <dgm:prSet/>
      <dgm:spPr/>
      <dgm:t>
        <a:bodyPr/>
        <a:lstStyle/>
        <a:p>
          <a:endParaRPr lang="en-US"/>
        </a:p>
      </dgm:t>
    </dgm:pt>
    <dgm:pt modelId="{33E9D3A1-33D0-4BDE-AE2F-3BAB83518CFD}" type="sibTrans" cxnId="{122238F1-7651-470B-AE34-EA341B74552C}">
      <dgm:prSet/>
      <dgm:spPr/>
      <dgm:t>
        <a:bodyPr/>
        <a:lstStyle/>
        <a:p>
          <a:endParaRPr lang="en-US"/>
        </a:p>
      </dgm:t>
    </dgm:pt>
    <dgm:pt modelId="{910E0C96-C0FF-4A78-84D9-B0440747CBBD}">
      <dgm:prSet/>
      <dgm:spPr/>
      <dgm:t>
        <a:bodyPr/>
        <a:lstStyle/>
        <a:p>
          <a:r>
            <a:rPr lang="is-IS"/>
            <a:t>Sameiginlegur starfsdagur 28. nóv.</a:t>
          </a:r>
          <a:endParaRPr lang="en-US"/>
        </a:p>
      </dgm:t>
    </dgm:pt>
    <dgm:pt modelId="{4DC2D090-F8CD-4926-94BF-1039C9C71446}" type="parTrans" cxnId="{7FD7FAD8-2284-4B4B-84A8-C9833BB13412}">
      <dgm:prSet/>
      <dgm:spPr/>
      <dgm:t>
        <a:bodyPr/>
        <a:lstStyle/>
        <a:p>
          <a:endParaRPr lang="en-US"/>
        </a:p>
      </dgm:t>
    </dgm:pt>
    <dgm:pt modelId="{32B114A4-7343-4715-AD5C-7957F519F45B}" type="sibTrans" cxnId="{7FD7FAD8-2284-4B4B-84A8-C9833BB13412}">
      <dgm:prSet/>
      <dgm:spPr/>
      <dgm:t>
        <a:bodyPr/>
        <a:lstStyle/>
        <a:p>
          <a:endParaRPr lang="en-US"/>
        </a:p>
      </dgm:t>
    </dgm:pt>
    <dgm:pt modelId="{1EC7B1C9-3E0D-477E-AA96-C90880EDD309}">
      <dgm:prSet/>
      <dgm:spPr/>
      <dgm:t>
        <a:bodyPr/>
        <a:lstStyle/>
        <a:p>
          <a:r>
            <a:rPr lang="is-IS"/>
            <a:t>Litlu jólin 18. des. (skertur)</a:t>
          </a:r>
          <a:endParaRPr lang="en-US"/>
        </a:p>
      </dgm:t>
    </dgm:pt>
    <dgm:pt modelId="{3BC08F3A-15BB-4D5A-BF14-B394C4FD7055}" type="parTrans" cxnId="{CACC0D98-3BDB-40BE-B127-022D1EABBFE0}">
      <dgm:prSet/>
      <dgm:spPr/>
      <dgm:t>
        <a:bodyPr/>
        <a:lstStyle/>
        <a:p>
          <a:endParaRPr lang="en-US"/>
        </a:p>
      </dgm:t>
    </dgm:pt>
    <dgm:pt modelId="{F24F0B56-9368-4F35-89AD-71C14CFAE760}" type="sibTrans" cxnId="{CACC0D98-3BDB-40BE-B127-022D1EABBFE0}">
      <dgm:prSet/>
      <dgm:spPr/>
      <dgm:t>
        <a:bodyPr/>
        <a:lstStyle/>
        <a:p>
          <a:endParaRPr lang="en-US"/>
        </a:p>
      </dgm:t>
    </dgm:pt>
    <dgm:pt modelId="{BB0AF40A-CD59-4053-B5D8-4EB04E3A6FC7}">
      <dgm:prSet/>
      <dgm:spPr/>
      <dgm:t>
        <a:bodyPr/>
        <a:lstStyle/>
        <a:p>
          <a:r>
            <a:rPr lang="is-IS"/>
            <a:t>Jólaball 19. des. (skertur)</a:t>
          </a:r>
          <a:endParaRPr lang="en-US"/>
        </a:p>
      </dgm:t>
    </dgm:pt>
    <dgm:pt modelId="{5AA55548-7B3C-46AD-BC9F-63F43DB29E8A}" type="parTrans" cxnId="{D729208F-E5D7-43D4-A993-FF722621374C}">
      <dgm:prSet/>
      <dgm:spPr/>
      <dgm:t>
        <a:bodyPr/>
        <a:lstStyle/>
        <a:p>
          <a:endParaRPr lang="en-US"/>
        </a:p>
      </dgm:t>
    </dgm:pt>
    <dgm:pt modelId="{D79A7160-1B28-4C84-99EA-039667CD7901}" type="sibTrans" cxnId="{D729208F-E5D7-43D4-A993-FF722621374C}">
      <dgm:prSet/>
      <dgm:spPr/>
      <dgm:t>
        <a:bodyPr/>
        <a:lstStyle/>
        <a:p>
          <a:endParaRPr lang="en-US"/>
        </a:p>
      </dgm:t>
    </dgm:pt>
    <dgm:pt modelId="{E48F4B60-1065-4CB5-B5FC-0EEE190A4EB8}">
      <dgm:prSet/>
      <dgm:spPr/>
      <dgm:t>
        <a:bodyPr/>
        <a:lstStyle/>
        <a:p>
          <a:r>
            <a:rPr lang="is-IS" dirty="0"/>
            <a:t>Jólafrí 20. des. – 3. jan.</a:t>
          </a:r>
          <a:endParaRPr lang="en-US" dirty="0"/>
        </a:p>
      </dgm:t>
    </dgm:pt>
    <dgm:pt modelId="{0032BE80-D2AB-401A-9187-9DA5816A979F}" type="parTrans" cxnId="{2BCC3D62-8480-4DCD-8BC2-6BCC472754FE}">
      <dgm:prSet/>
      <dgm:spPr/>
      <dgm:t>
        <a:bodyPr/>
        <a:lstStyle/>
        <a:p>
          <a:endParaRPr lang="en-US"/>
        </a:p>
      </dgm:t>
    </dgm:pt>
    <dgm:pt modelId="{A5009840-FCF5-49D7-80BB-547CDE78C8AD}" type="sibTrans" cxnId="{2BCC3D62-8480-4DCD-8BC2-6BCC472754FE}">
      <dgm:prSet/>
      <dgm:spPr/>
      <dgm:t>
        <a:bodyPr/>
        <a:lstStyle/>
        <a:p>
          <a:endParaRPr lang="en-US"/>
        </a:p>
      </dgm:t>
    </dgm:pt>
    <dgm:pt modelId="{704E3953-39AE-4CED-B354-586054354A9F}">
      <dgm:prSet/>
      <dgm:spPr/>
      <dgm:t>
        <a:bodyPr/>
        <a:lstStyle/>
        <a:p>
          <a:r>
            <a:rPr lang="is-IS"/>
            <a:t>Sameiginlegur starfsdagur 6. feb.(skertur)</a:t>
          </a:r>
          <a:endParaRPr lang="en-US"/>
        </a:p>
      </dgm:t>
    </dgm:pt>
    <dgm:pt modelId="{9A76E06A-00C1-4B6B-A0B5-3CD3A8B13826}" type="parTrans" cxnId="{6A58AEB1-E178-4F91-B03C-09B3AA31A9B0}">
      <dgm:prSet/>
      <dgm:spPr/>
      <dgm:t>
        <a:bodyPr/>
        <a:lstStyle/>
        <a:p>
          <a:endParaRPr lang="en-US"/>
        </a:p>
      </dgm:t>
    </dgm:pt>
    <dgm:pt modelId="{86349F53-9010-46AB-BABF-33636D35F45B}" type="sibTrans" cxnId="{6A58AEB1-E178-4F91-B03C-09B3AA31A9B0}">
      <dgm:prSet/>
      <dgm:spPr/>
      <dgm:t>
        <a:bodyPr/>
        <a:lstStyle/>
        <a:p>
          <a:endParaRPr lang="en-US"/>
        </a:p>
      </dgm:t>
    </dgm:pt>
    <dgm:pt modelId="{E8C61B6B-1FFE-42B4-911B-C5339AD03C31}">
      <dgm:prSet/>
      <dgm:spPr/>
      <dgm:t>
        <a:bodyPr/>
        <a:lstStyle/>
        <a:p>
          <a:r>
            <a:rPr lang="is-IS" dirty="0"/>
            <a:t>Nemenda og foreldradagur  11. feb. (skertur)</a:t>
          </a:r>
          <a:endParaRPr lang="en-US" dirty="0"/>
        </a:p>
      </dgm:t>
    </dgm:pt>
    <dgm:pt modelId="{D514CC30-76F5-4DEB-A5DD-7CD3FB9E6D15}" type="parTrans" cxnId="{CEB673CF-22C5-4F77-90AA-8A8EBF4D4E7D}">
      <dgm:prSet/>
      <dgm:spPr/>
      <dgm:t>
        <a:bodyPr/>
        <a:lstStyle/>
        <a:p>
          <a:endParaRPr lang="en-US"/>
        </a:p>
      </dgm:t>
    </dgm:pt>
    <dgm:pt modelId="{0A0424D0-9FFF-44AD-9091-79BF9CE03698}" type="sibTrans" cxnId="{CEB673CF-22C5-4F77-90AA-8A8EBF4D4E7D}">
      <dgm:prSet/>
      <dgm:spPr/>
      <dgm:t>
        <a:bodyPr/>
        <a:lstStyle/>
        <a:p>
          <a:endParaRPr lang="en-US"/>
        </a:p>
      </dgm:t>
    </dgm:pt>
    <dgm:pt modelId="{A1965063-5FF7-4A37-9F20-AF99D7330886}">
      <dgm:prSet/>
      <dgm:spPr/>
      <dgm:t>
        <a:bodyPr/>
        <a:lstStyle/>
        <a:p>
          <a:r>
            <a:rPr lang="is-IS" dirty="0"/>
            <a:t>Öskudagur 18. feb. (skertur)</a:t>
          </a:r>
          <a:endParaRPr lang="en-US" dirty="0"/>
        </a:p>
      </dgm:t>
    </dgm:pt>
    <dgm:pt modelId="{529CB15B-BC2B-4AA9-835A-5B98465633E7}" type="parTrans" cxnId="{EBDAF853-7524-4114-B2FD-5B6638BFF155}">
      <dgm:prSet/>
      <dgm:spPr/>
      <dgm:t>
        <a:bodyPr/>
        <a:lstStyle/>
        <a:p>
          <a:endParaRPr lang="en-US"/>
        </a:p>
      </dgm:t>
    </dgm:pt>
    <dgm:pt modelId="{4EE6147C-8F38-483E-9C54-3802708D3387}" type="sibTrans" cxnId="{EBDAF853-7524-4114-B2FD-5B6638BFF155}">
      <dgm:prSet/>
      <dgm:spPr/>
      <dgm:t>
        <a:bodyPr/>
        <a:lstStyle/>
        <a:p>
          <a:endParaRPr lang="en-US"/>
        </a:p>
      </dgm:t>
    </dgm:pt>
    <dgm:pt modelId="{ACC16BBE-F88E-49CA-A751-F6E4B2C1051E}">
      <dgm:prSet/>
      <dgm:spPr/>
      <dgm:t>
        <a:bodyPr/>
        <a:lstStyle/>
        <a:p>
          <a:r>
            <a:rPr lang="is-IS"/>
            <a:t>Vetrafrí 24. – 25. feb. </a:t>
          </a:r>
          <a:endParaRPr lang="en-US"/>
        </a:p>
      </dgm:t>
    </dgm:pt>
    <dgm:pt modelId="{FC39B0F2-4D1C-47A2-B937-DB1888215AA1}" type="parTrans" cxnId="{C67FB316-5DB6-47F6-ADC3-5D6ED2599268}">
      <dgm:prSet/>
      <dgm:spPr/>
      <dgm:t>
        <a:bodyPr/>
        <a:lstStyle/>
        <a:p>
          <a:endParaRPr lang="en-US"/>
        </a:p>
      </dgm:t>
    </dgm:pt>
    <dgm:pt modelId="{0D1BF742-D1C3-410B-A8A0-FB2AD3D2DE8C}" type="sibTrans" cxnId="{C67FB316-5DB6-47F6-ADC3-5D6ED2599268}">
      <dgm:prSet/>
      <dgm:spPr/>
      <dgm:t>
        <a:bodyPr/>
        <a:lstStyle/>
        <a:p>
          <a:endParaRPr lang="en-US"/>
        </a:p>
      </dgm:t>
    </dgm:pt>
    <dgm:pt modelId="{88ADF4E0-37D7-4FD9-AD45-34C771D8CE2E}">
      <dgm:prSet/>
      <dgm:spPr/>
      <dgm:t>
        <a:bodyPr/>
        <a:lstStyle/>
        <a:p>
          <a:r>
            <a:rPr lang="is-IS"/>
            <a:t>Spiladagur 22. apríl (skertur)</a:t>
          </a:r>
          <a:endParaRPr lang="en-US"/>
        </a:p>
      </dgm:t>
    </dgm:pt>
    <dgm:pt modelId="{A5876A95-B2E1-4177-9CDD-318F4CC5DC5B}" type="parTrans" cxnId="{21A1B9DD-90D7-49F2-AF88-D78E6E59F713}">
      <dgm:prSet/>
      <dgm:spPr/>
      <dgm:t>
        <a:bodyPr/>
        <a:lstStyle/>
        <a:p>
          <a:endParaRPr lang="en-US"/>
        </a:p>
      </dgm:t>
    </dgm:pt>
    <dgm:pt modelId="{7D79D8E0-E532-4A2D-98AC-0E3A84851909}" type="sibTrans" cxnId="{21A1B9DD-90D7-49F2-AF88-D78E6E59F713}">
      <dgm:prSet/>
      <dgm:spPr/>
      <dgm:t>
        <a:bodyPr/>
        <a:lstStyle/>
        <a:p>
          <a:endParaRPr lang="en-US"/>
        </a:p>
      </dgm:t>
    </dgm:pt>
    <dgm:pt modelId="{F9920BBD-5876-4C61-B6AC-DB96F4272C0C}">
      <dgm:prSet/>
      <dgm:spPr/>
      <dgm:t>
        <a:bodyPr/>
        <a:lstStyle/>
        <a:p>
          <a:r>
            <a:rPr lang="is-IS"/>
            <a:t>Vorhátíð 21. maí (tvöfaldur skóladagur)</a:t>
          </a:r>
          <a:endParaRPr lang="en-US"/>
        </a:p>
      </dgm:t>
    </dgm:pt>
    <dgm:pt modelId="{71BDD403-214D-4752-BFDE-53210613B8F0}" type="parTrans" cxnId="{81EB905C-082E-434A-A2B0-209ABEB52245}">
      <dgm:prSet/>
      <dgm:spPr/>
      <dgm:t>
        <a:bodyPr/>
        <a:lstStyle/>
        <a:p>
          <a:endParaRPr lang="en-US"/>
        </a:p>
      </dgm:t>
    </dgm:pt>
    <dgm:pt modelId="{1090BE71-6B27-43DB-B2F3-46240C634E74}" type="sibTrans" cxnId="{81EB905C-082E-434A-A2B0-209ABEB52245}">
      <dgm:prSet/>
      <dgm:spPr/>
      <dgm:t>
        <a:bodyPr/>
        <a:lstStyle/>
        <a:p>
          <a:endParaRPr lang="en-US"/>
        </a:p>
      </dgm:t>
    </dgm:pt>
    <dgm:pt modelId="{D11C0E51-23BD-41B1-93B2-607B25CA05C4}">
      <dgm:prSet/>
      <dgm:spPr/>
      <dgm:t>
        <a:bodyPr/>
        <a:lstStyle/>
        <a:p>
          <a:r>
            <a:rPr lang="is-IS"/>
            <a:t>Skólaslit 6. júní (tvöfaldur skóladagur)</a:t>
          </a:r>
          <a:endParaRPr lang="en-US"/>
        </a:p>
      </dgm:t>
    </dgm:pt>
    <dgm:pt modelId="{259A374B-BC8E-495B-9CD1-DBED4A8C43A4}" type="parTrans" cxnId="{06DE5F82-0502-483A-B686-5D364F04E209}">
      <dgm:prSet/>
      <dgm:spPr/>
      <dgm:t>
        <a:bodyPr/>
        <a:lstStyle/>
        <a:p>
          <a:endParaRPr lang="en-US"/>
        </a:p>
      </dgm:t>
    </dgm:pt>
    <dgm:pt modelId="{71CF223F-8BB4-4C33-8557-BD0D01CF691C}" type="sibTrans" cxnId="{06DE5F82-0502-483A-B686-5D364F04E209}">
      <dgm:prSet/>
      <dgm:spPr/>
      <dgm:t>
        <a:bodyPr/>
        <a:lstStyle/>
        <a:p>
          <a:endParaRPr lang="en-US"/>
        </a:p>
      </dgm:t>
    </dgm:pt>
    <dgm:pt modelId="{82989687-A3D9-4897-A168-EEA6150C7C34}">
      <dgm:prSet/>
      <dgm:spPr/>
      <dgm:t>
        <a:bodyPr/>
        <a:lstStyle/>
        <a:p>
          <a:r>
            <a:rPr lang="en-US" dirty="0" err="1"/>
            <a:t>Starfsdagur</a:t>
          </a:r>
          <a:r>
            <a:rPr lang="en-US" dirty="0"/>
            <a:t> 5. </a:t>
          </a:r>
          <a:r>
            <a:rPr lang="en-US" dirty="0" err="1"/>
            <a:t>jan.</a:t>
          </a:r>
          <a:r>
            <a:rPr lang="en-US" dirty="0"/>
            <a:t> (</a:t>
          </a:r>
          <a:r>
            <a:rPr lang="en-US" dirty="0" err="1"/>
            <a:t>skertur</a:t>
          </a:r>
          <a:r>
            <a:rPr lang="en-US" dirty="0"/>
            <a:t>)</a:t>
          </a:r>
        </a:p>
      </dgm:t>
    </dgm:pt>
    <dgm:pt modelId="{5EB36301-C9BB-447E-8396-94D080C65A40}" type="parTrans" cxnId="{FC219E1F-F5E4-4E3C-91FC-ED91F6FBB722}">
      <dgm:prSet/>
      <dgm:spPr/>
      <dgm:t>
        <a:bodyPr/>
        <a:lstStyle/>
        <a:p>
          <a:endParaRPr lang="is-IS"/>
        </a:p>
      </dgm:t>
    </dgm:pt>
    <dgm:pt modelId="{254E8F42-0433-4C88-8E2D-E805F72A09AA}" type="sibTrans" cxnId="{FC219E1F-F5E4-4E3C-91FC-ED91F6FBB722}">
      <dgm:prSet/>
      <dgm:spPr/>
      <dgm:t>
        <a:bodyPr/>
        <a:lstStyle/>
        <a:p>
          <a:endParaRPr lang="is-IS"/>
        </a:p>
      </dgm:t>
    </dgm:pt>
    <dgm:pt modelId="{1DD2ECED-113C-4A0A-B32F-F6DBCF1946CF}" type="pres">
      <dgm:prSet presAssocID="{8BB00C57-5F53-45DD-99AD-2391C91DBE00}" presName="linear" presStyleCnt="0">
        <dgm:presLayoutVars>
          <dgm:animLvl val="lvl"/>
          <dgm:resizeHandles val="exact"/>
        </dgm:presLayoutVars>
      </dgm:prSet>
      <dgm:spPr/>
    </dgm:pt>
    <dgm:pt modelId="{C0A290D3-D672-4D16-9C38-E4CD4F1BD1E5}" type="pres">
      <dgm:prSet presAssocID="{F83F5E19-56EE-4A07-A1E8-445C4D2B8C1A}" presName="parentText" presStyleLbl="node1" presStyleIdx="0" presStyleCnt="16">
        <dgm:presLayoutVars>
          <dgm:chMax val="0"/>
          <dgm:bulletEnabled val="1"/>
        </dgm:presLayoutVars>
      </dgm:prSet>
      <dgm:spPr/>
    </dgm:pt>
    <dgm:pt modelId="{02B0BEC4-9630-442B-B96A-014FFDEE96A1}" type="pres">
      <dgm:prSet presAssocID="{2E335FDE-6B1B-4594-BBB7-6AF10C6E046B}" presName="spacer" presStyleCnt="0"/>
      <dgm:spPr/>
    </dgm:pt>
    <dgm:pt modelId="{C162FED9-34F7-4DF2-8BF7-A54A829AEDB4}" type="pres">
      <dgm:prSet presAssocID="{70963CEF-9B08-491A-80DE-BC4F8A07B506}" presName="parentText" presStyleLbl="node1" presStyleIdx="1" presStyleCnt="16">
        <dgm:presLayoutVars>
          <dgm:chMax val="0"/>
          <dgm:bulletEnabled val="1"/>
        </dgm:presLayoutVars>
      </dgm:prSet>
      <dgm:spPr/>
    </dgm:pt>
    <dgm:pt modelId="{642C3595-7F36-4A36-95AC-7A73CF5B824B}" type="pres">
      <dgm:prSet presAssocID="{C53759E0-FC22-4498-B386-1C774795904F}" presName="spacer" presStyleCnt="0"/>
      <dgm:spPr/>
    </dgm:pt>
    <dgm:pt modelId="{9E6B70B8-AC87-42B5-A5DA-145775AC4F0F}" type="pres">
      <dgm:prSet presAssocID="{5A91E811-ED15-4EB9-9601-8126CC96CF17}" presName="parentText" presStyleLbl="node1" presStyleIdx="2" presStyleCnt="16">
        <dgm:presLayoutVars>
          <dgm:chMax val="0"/>
          <dgm:bulletEnabled val="1"/>
        </dgm:presLayoutVars>
      </dgm:prSet>
      <dgm:spPr/>
    </dgm:pt>
    <dgm:pt modelId="{E4C82B0E-499F-401F-9615-F1F785FBC5AF}" type="pres">
      <dgm:prSet presAssocID="{C428FE17-27D6-48EC-AFBF-AA6CBDC16A0C}" presName="spacer" presStyleCnt="0"/>
      <dgm:spPr/>
    </dgm:pt>
    <dgm:pt modelId="{9E3719D6-7338-4885-B34E-28314583B1F7}" type="pres">
      <dgm:prSet presAssocID="{410E2221-A2A9-48D9-BDF0-F313DA48ED51}" presName="parentText" presStyleLbl="node1" presStyleIdx="3" presStyleCnt="16">
        <dgm:presLayoutVars>
          <dgm:chMax val="0"/>
          <dgm:bulletEnabled val="1"/>
        </dgm:presLayoutVars>
      </dgm:prSet>
      <dgm:spPr/>
    </dgm:pt>
    <dgm:pt modelId="{ADFE4850-2D2C-42C6-9F1F-28406B4DA072}" type="pres">
      <dgm:prSet presAssocID="{33E9D3A1-33D0-4BDE-AE2F-3BAB83518CFD}" presName="spacer" presStyleCnt="0"/>
      <dgm:spPr/>
    </dgm:pt>
    <dgm:pt modelId="{644A4FBC-0CCC-4305-A80E-C47F496A8F3F}" type="pres">
      <dgm:prSet presAssocID="{910E0C96-C0FF-4A78-84D9-B0440747CBBD}" presName="parentText" presStyleLbl="node1" presStyleIdx="4" presStyleCnt="16">
        <dgm:presLayoutVars>
          <dgm:chMax val="0"/>
          <dgm:bulletEnabled val="1"/>
        </dgm:presLayoutVars>
      </dgm:prSet>
      <dgm:spPr/>
    </dgm:pt>
    <dgm:pt modelId="{1738961B-8748-4716-9D70-7B30CA32208F}" type="pres">
      <dgm:prSet presAssocID="{32B114A4-7343-4715-AD5C-7957F519F45B}" presName="spacer" presStyleCnt="0"/>
      <dgm:spPr/>
    </dgm:pt>
    <dgm:pt modelId="{6F548A79-F79B-45D9-B705-3961B81A766C}" type="pres">
      <dgm:prSet presAssocID="{1EC7B1C9-3E0D-477E-AA96-C90880EDD309}" presName="parentText" presStyleLbl="node1" presStyleIdx="5" presStyleCnt="16">
        <dgm:presLayoutVars>
          <dgm:chMax val="0"/>
          <dgm:bulletEnabled val="1"/>
        </dgm:presLayoutVars>
      </dgm:prSet>
      <dgm:spPr/>
    </dgm:pt>
    <dgm:pt modelId="{8481FA92-5149-493B-92B8-E90BD6E23D85}" type="pres">
      <dgm:prSet presAssocID="{F24F0B56-9368-4F35-89AD-71C14CFAE760}" presName="spacer" presStyleCnt="0"/>
      <dgm:spPr/>
    </dgm:pt>
    <dgm:pt modelId="{58DE5E9D-B2C5-4411-BF33-55132BA760B8}" type="pres">
      <dgm:prSet presAssocID="{BB0AF40A-CD59-4053-B5D8-4EB04E3A6FC7}" presName="parentText" presStyleLbl="node1" presStyleIdx="6" presStyleCnt="16">
        <dgm:presLayoutVars>
          <dgm:chMax val="0"/>
          <dgm:bulletEnabled val="1"/>
        </dgm:presLayoutVars>
      </dgm:prSet>
      <dgm:spPr/>
    </dgm:pt>
    <dgm:pt modelId="{F80BFCCA-67B1-468A-9169-CD6B06F3CF79}" type="pres">
      <dgm:prSet presAssocID="{D79A7160-1B28-4C84-99EA-039667CD7901}" presName="spacer" presStyleCnt="0"/>
      <dgm:spPr/>
    </dgm:pt>
    <dgm:pt modelId="{ABA03477-4267-4F35-BC84-B96B067195EE}" type="pres">
      <dgm:prSet presAssocID="{E48F4B60-1065-4CB5-B5FC-0EEE190A4EB8}" presName="parentText" presStyleLbl="node1" presStyleIdx="7" presStyleCnt="16">
        <dgm:presLayoutVars>
          <dgm:chMax val="0"/>
          <dgm:bulletEnabled val="1"/>
        </dgm:presLayoutVars>
      </dgm:prSet>
      <dgm:spPr/>
    </dgm:pt>
    <dgm:pt modelId="{6815D13D-37DC-44C5-B80F-1F0436044A81}" type="pres">
      <dgm:prSet presAssocID="{A5009840-FCF5-49D7-80BB-547CDE78C8AD}" presName="spacer" presStyleCnt="0"/>
      <dgm:spPr/>
    </dgm:pt>
    <dgm:pt modelId="{C7ABFF00-BFC4-40E8-8FF9-6DC1F593DA38}" type="pres">
      <dgm:prSet presAssocID="{82989687-A3D9-4897-A168-EEA6150C7C34}" presName="parentText" presStyleLbl="node1" presStyleIdx="8" presStyleCnt="16">
        <dgm:presLayoutVars>
          <dgm:chMax val="0"/>
          <dgm:bulletEnabled val="1"/>
        </dgm:presLayoutVars>
      </dgm:prSet>
      <dgm:spPr/>
    </dgm:pt>
    <dgm:pt modelId="{D7FE4D53-7BFA-4DAF-9762-03BFA35D2A2E}" type="pres">
      <dgm:prSet presAssocID="{254E8F42-0433-4C88-8E2D-E805F72A09AA}" presName="spacer" presStyleCnt="0"/>
      <dgm:spPr/>
    </dgm:pt>
    <dgm:pt modelId="{9DFC26D2-ED59-4581-B2D5-D3C9D4E91C45}" type="pres">
      <dgm:prSet presAssocID="{704E3953-39AE-4CED-B354-586054354A9F}" presName="parentText" presStyleLbl="node1" presStyleIdx="9" presStyleCnt="16">
        <dgm:presLayoutVars>
          <dgm:chMax val="0"/>
          <dgm:bulletEnabled val="1"/>
        </dgm:presLayoutVars>
      </dgm:prSet>
      <dgm:spPr/>
    </dgm:pt>
    <dgm:pt modelId="{BCD4C205-936F-4B6C-B9B4-9549E5503222}" type="pres">
      <dgm:prSet presAssocID="{86349F53-9010-46AB-BABF-33636D35F45B}" presName="spacer" presStyleCnt="0"/>
      <dgm:spPr/>
    </dgm:pt>
    <dgm:pt modelId="{F1A71547-5EE9-4645-A8A1-2624245BBA26}" type="pres">
      <dgm:prSet presAssocID="{E8C61B6B-1FFE-42B4-911B-C5339AD03C31}" presName="parentText" presStyleLbl="node1" presStyleIdx="10" presStyleCnt="16">
        <dgm:presLayoutVars>
          <dgm:chMax val="0"/>
          <dgm:bulletEnabled val="1"/>
        </dgm:presLayoutVars>
      </dgm:prSet>
      <dgm:spPr/>
    </dgm:pt>
    <dgm:pt modelId="{3A8D613C-E373-4989-9DA2-36E2C1D964CA}" type="pres">
      <dgm:prSet presAssocID="{0A0424D0-9FFF-44AD-9091-79BF9CE03698}" presName="spacer" presStyleCnt="0"/>
      <dgm:spPr/>
    </dgm:pt>
    <dgm:pt modelId="{530B2B82-4A54-409B-A266-61FE0862605D}" type="pres">
      <dgm:prSet presAssocID="{A1965063-5FF7-4A37-9F20-AF99D7330886}" presName="parentText" presStyleLbl="node1" presStyleIdx="11" presStyleCnt="16" custLinFactY="-1438" custLinFactNeighborX="0" custLinFactNeighborY="-100000">
        <dgm:presLayoutVars>
          <dgm:chMax val="0"/>
          <dgm:bulletEnabled val="1"/>
        </dgm:presLayoutVars>
      </dgm:prSet>
      <dgm:spPr/>
    </dgm:pt>
    <dgm:pt modelId="{45792E00-6E04-426E-81EC-8BB81B64A303}" type="pres">
      <dgm:prSet presAssocID="{4EE6147C-8F38-483E-9C54-3802708D3387}" presName="spacer" presStyleCnt="0"/>
      <dgm:spPr/>
    </dgm:pt>
    <dgm:pt modelId="{D0D5E150-9867-4018-BA6A-E5FD78FCEC7E}" type="pres">
      <dgm:prSet presAssocID="{ACC16BBE-F88E-49CA-A751-F6E4B2C1051E}" presName="parentText" presStyleLbl="node1" presStyleIdx="12" presStyleCnt="16">
        <dgm:presLayoutVars>
          <dgm:chMax val="0"/>
          <dgm:bulletEnabled val="1"/>
        </dgm:presLayoutVars>
      </dgm:prSet>
      <dgm:spPr/>
    </dgm:pt>
    <dgm:pt modelId="{32CC25F1-B05D-4BF8-8869-953C6F0713DE}" type="pres">
      <dgm:prSet presAssocID="{0D1BF742-D1C3-410B-A8A0-FB2AD3D2DE8C}" presName="spacer" presStyleCnt="0"/>
      <dgm:spPr/>
    </dgm:pt>
    <dgm:pt modelId="{88E869F9-7E10-497A-B9AA-97849D1E9D48}" type="pres">
      <dgm:prSet presAssocID="{88ADF4E0-37D7-4FD9-AD45-34C771D8CE2E}" presName="parentText" presStyleLbl="node1" presStyleIdx="13" presStyleCnt="16">
        <dgm:presLayoutVars>
          <dgm:chMax val="0"/>
          <dgm:bulletEnabled val="1"/>
        </dgm:presLayoutVars>
      </dgm:prSet>
      <dgm:spPr/>
    </dgm:pt>
    <dgm:pt modelId="{27133D58-4243-4EF6-8C06-53ABF8371DD3}" type="pres">
      <dgm:prSet presAssocID="{7D79D8E0-E532-4A2D-98AC-0E3A84851909}" presName="spacer" presStyleCnt="0"/>
      <dgm:spPr/>
    </dgm:pt>
    <dgm:pt modelId="{D697E900-0200-4138-B3C8-B85EBE82B8A1}" type="pres">
      <dgm:prSet presAssocID="{F9920BBD-5876-4C61-B6AC-DB96F4272C0C}" presName="parentText" presStyleLbl="node1" presStyleIdx="14" presStyleCnt="16">
        <dgm:presLayoutVars>
          <dgm:chMax val="0"/>
          <dgm:bulletEnabled val="1"/>
        </dgm:presLayoutVars>
      </dgm:prSet>
      <dgm:spPr/>
    </dgm:pt>
    <dgm:pt modelId="{C36C8318-CA7F-4D12-A42F-095DCA9BDD4C}" type="pres">
      <dgm:prSet presAssocID="{1090BE71-6B27-43DB-B2F3-46240C634E74}" presName="spacer" presStyleCnt="0"/>
      <dgm:spPr/>
    </dgm:pt>
    <dgm:pt modelId="{C79E9928-E99F-4457-ABAC-7FE71A9E5F8B}" type="pres">
      <dgm:prSet presAssocID="{D11C0E51-23BD-41B1-93B2-607B25CA05C4}" presName="parentText" presStyleLbl="node1" presStyleIdx="15" presStyleCnt="16">
        <dgm:presLayoutVars>
          <dgm:chMax val="0"/>
          <dgm:bulletEnabled val="1"/>
        </dgm:presLayoutVars>
      </dgm:prSet>
      <dgm:spPr/>
    </dgm:pt>
  </dgm:ptLst>
  <dgm:cxnLst>
    <dgm:cxn modelId="{00220900-FEED-456F-8477-2A1BB65F3379}" type="presOf" srcId="{88ADF4E0-37D7-4FD9-AD45-34C771D8CE2E}" destId="{88E869F9-7E10-497A-B9AA-97849D1E9D48}" srcOrd="0" destOrd="0" presId="urn:microsoft.com/office/officeart/2005/8/layout/vList2"/>
    <dgm:cxn modelId="{C67FB316-5DB6-47F6-ADC3-5D6ED2599268}" srcId="{8BB00C57-5F53-45DD-99AD-2391C91DBE00}" destId="{ACC16BBE-F88E-49CA-A751-F6E4B2C1051E}" srcOrd="12" destOrd="0" parTransId="{FC39B0F2-4D1C-47A2-B937-DB1888215AA1}" sibTransId="{0D1BF742-D1C3-410B-A8A0-FB2AD3D2DE8C}"/>
    <dgm:cxn modelId="{FC219E1F-F5E4-4E3C-91FC-ED91F6FBB722}" srcId="{8BB00C57-5F53-45DD-99AD-2391C91DBE00}" destId="{82989687-A3D9-4897-A168-EEA6150C7C34}" srcOrd="8" destOrd="0" parTransId="{5EB36301-C9BB-447E-8396-94D080C65A40}" sibTransId="{254E8F42-0433-4C88-8E2D-E805F72A09AA}"/>
    <dgm:cxn modelId="{8AEBBB26-86E6-479F-9AE9-B0B10313F11E}" srcId="{8BB00C57-5F53-45DD-99AD-2391C91DBE00}" destId="{5A91E811-ED15-4EB9-9601-8126CC96CF17}" srcOrd="2" destOrd="0" parTransId="{9A8790D3-D240-472E-8A96-FBF09F890EE3}" sibTransId="{C428FE17-27D6-48EC-AFBF-AA6CBDC16A0C}"/>
    <dgm:cxn modelId="{5417742D-B79B-4394-89DB-A07F2AFEFAB3}" type="presOf" srcId="{410E2221-A2A9-48D9-BDF0-F313DA48ED51}" destId="{9E3719D6-7338-4885-B34E-28314583B1F7}" srcOrd="0" destOrd="0" presId="urn:microsoft.com/office/officeart/2005/8/layout/vList2"/>
    <dgm:cxn modelId="{81EB905C-082E-434A-A2B0-209ABEB52245}" srcId="{8BB00C57-5F53-45DD-99AD-2391C91DBE00}" destId="{F9920BBD-5876-4C61-B6AC-DB96F4272C0C}" srcOrd="14" destOrd="0" parTransId="{71BDD403-214D-4752-BFDE-53210613B8F0}" sibTransId="{1090BE71-6B27-43DB-B2F3-46240C634E74}"/>
    <dgm:cxn modelId="{8D0BF541-9558-4453-A16C-1BB239E79CFD}" type="presOf" srcId="{F9920BBD-5876-4C61-B6AC-DB96F4272C0C}" destId="{D697E900-0200-4138-B3C8-B85EBE82B8A1}" srcOrd="0" destOrd="0" presId="urn:microsoft.com/office/officeart/2005/8/layout/vList2"/>
    <dgm:cxn modelId="{2BCC3D62-8480-4DCD-8BC2-6BCC472754FE}" srcId="{8BB00C57-5F53-45DD-99AD-2391C91DBE00}" destId="{E48F4B60-1065-4CB5-B5FC-0EEE190A4EB8}" srcOrd="7" destOrd="0" parTransId="{0032BE80-D2AB-401A-9187-9DA5816A979F}" sibTransId="{A5009840-FCF5-49D7-80BB-547CDE78C8AD}"/>
    <dgm:cxn modelId="{6523BF67-42A7-47BF-9A1B-FCCE98A53A19}" type="presOf" srcId="{E8C61B6B-1FFE-42B4-911B-C5339AD03C31}" destId="{F1A71547-5EE9-4645-A8A1-2624245BBA26}" srcOrd="0" destOrd="0" presId="urn:microsoft.com/office/officeart/2005/8/layout/vList2"/>
    <dgm:cxn modelId="{A8E6DC70-1E50-4167-AE96-531A0A99DA9D}" srcId="{8BB00C57-5F53-45DD-99AD-2391C91DBE00}" destId="{F83F5E19-56EE-4A07-A1E8-445C4D2B8C1A}" srcOrd="0" destOrd="0" parTransId="{6E154F83-B089-48A7-A96D-160F15290104}" sibTransId="{2E335FDE-6B1B-4594-BBB7-6AF10C6E046B}"/>
    <dgm:cxn modelId="{7AF58451-C8B3-44AE-B050-FDE1802A7646}" type="presOf" srcId="{A1965063-5FF7-4A37-9F20-AF99D7330886}" destId="{530B2B82-4A54-409B-A266-61FE0862605D}" srcOrd="0" destOrd="0" presId="urn:microsoft.com/office/officeart/2005/8/layout/vList2"/>
    <dgm:cxn modelId="{3D406773-151E-4808-8DAD-C573C0C8F89B}" type="presOf" srcId="{704E3953-39AE-4CED-B354-586054354A9F}" destId="{9DFC26D2-ED59-4581-B2D5-D3C9D4E91C45}" srcOrd="0" destOrd="0" presId="urn:microsoft.com/office/officeart/2005/8/layout/vList2"/>
    <dgm:cxn modelId="{EBDAF853-7524-4114-B2FD-5B6638BFF155}" srcId="{8BB00C57-5F53-45DD-99AD-2391C91DBE00}" destId="{A1965063-5FF7-4A37-9F20-AF99D7330886}" srcOrd="11" destOrd="0" parTransId="{529CB15B-BC2B-4AA9-835A-5B98465633E7}" sibTransId="{4EE6147C-8F38-483E-9C54-3802708D3387}"/>
    <dgm:cxn modelId="{EA30237C-11FA-4254-B34A-E392310AE33A}" type="presOf" srcId="{70963CEF-9B08-491A-80DE-BC4F8A07B506}" destId="{C162FED9-34F7-4DF2-8BF7-A54A829AEDB4}" srcOrd="0" destOrd="0" presId="urn:microsoft.com/office/officeart/2005/8/layout/vList2"/>
    <dgm:cxn modelId="{47577B80-C5FA-477C-BB23-EBBE001DBA2D}" type="presOf" srcId="{D11C0E51-23BD-41B1-93B2-607B25CA05C4}" destId="{C79E9928-E99F-4457-ABAC-7FE71A9E5F8B}" srcOrd="0" destOrd="0" presId="urn:microsoft.com/office/officeart/2005/8/layout/vList2"/>
    <dgm:cxn modelId="{06DE5F82-0502-483A-B686-5D364F04E209}" srcId="{8BB00C57-5F53-45DD-99AD-2391C91DBE00}" destId="{D11C0E51-23BD-41B1-93B2-607B25CA05C4}" srcOrd="15" destOrd="0" parTransId="{259A374B-BC8E-495B-9CD1-DBED4A8C43A4}" sibTransId="{71CF223F-8BB4-4C33-8557-BD0D01CF691C}"/>
    <dgm:cxn modelId="{7302E88A-3F95-40A7-A5E5-CB7DB7D5395D}" type="presOf" srcId="{8BB00C57-5F53-45DD-99AD-2391C91DBE00}" destId="{1DD2ECED-113C-4A0A-B32F-F6DBCF1946CF}" srcOrd="0" destOrd="0" presId="urn:microsoft.com/office/officeart/2005/8/layout/vList2"/>
    <dgm:cxn modelId="{D729208F-E5D7-43D4-A993-FF722621374C}" srcId="{8BB00C57-5F53-45DD-99AD-2391C91DBE00}" destId="{BB0AF40A-CD59-4053-B5D8-4EB04E3A6FC7}" srcOrd="6" destOrd="0" parTransId="{5AA55548-7B3C-46AD-BC9F-63F43DB29E8A}" sibTransId="{D79A7160-1B28-4C84-99EA-039667CD7901}"/>
    <dgm:cxn modelId="{55A9B88F-1D93-4229-BD93-6CE850074557}" type="presOf" srcId="{5A91E811-ED15-4EB9-9601-8126CC96CF17}" destId="{9E6B70B8-AC87-42B5-A5DA-145775AC4F0F}" srcOrd="0" destOrd="0" presId="urn:microsoft.com/office/officeart/2005/8/layout/vList2"/>
    <dgm:cxn modelId="{30099494-6968-4767-9BE0-BA4BC4308039}" type="presOf" srcId="{BB0AF40A-CD59-4053-B5D8-4EB04E3A6FC7}" destId="{58DE5E9D-B2C5-4411-BF33-55132BA760B8}" srcOrd="0" destOrd="0" presId="urn:microsoft.com/office/officeart/2005/8/layout/vList2"/>
    <dgm:cxn modelId="{CACC0D98-3BDB-40BE-B127-022D1EABBFE0}" srcId="{8BB00C57-5F53-45DD-99AD-2391C91DBE00}" destId="{1EC7B1C9-3E0D-477E-AA96-C90880EDD309}" srcOrd="5" destOrd="0" parTransId="{3BC08F3A-15BB-4D5A-BF14-B394C4FD7055}" sibTransId="{F24F0B56-9368-4F35-89AD-71C14CFAE760}"/>
    <dgm:cxn modelId="{117FD49A-BE72-4FB8-91CD-3DC6C969253E}" type="presOf" srcId="{82989687-A3D9-4897-A168-EEA6150C7C34}" destId="{C7ABFF00-BFC4-40E8-8FF9-6DC1F593DA38}" srcOrd="0" destOrd="0" presId="urn:microsoft.com/office/officeart/2005/8/layout/vList2"/>
    <dgm:cxn modelId="{6A58AEB1-E178-4F91-B03C-09B3AA31A9B0}" srcId="{8BB00C57-5F53-45DD-99AD-2391C91DBE00}" destId="{704E3953-39AE-4CED-B354-586054354A9F}" srcOrd="9" destOrd="0" parTransId="{9A76E06A-00C1-4B6B-A0B5-3CD3A8B13826}" sibTransId="{86349F53-9010-46AB-BABF-33636D35F45B}"/>
    <dgm:cxn modelId="{22266AB6-F60F-4B3F-B905-CFE05145B260}" type="presOf" srcId="{1EC7B1C9-3E0D-477E-AA96-C90880EDD309}" destId="{6F548A79-F79B-45D9-B705-3961B81A766C}" srcOrd="0" destOrd="0" presId="urn:microsoft.com/office/officeart/2005/8/layout/vList2"/>
    <dgm:cxn modelId="{0B1AA4BB-CD6E-47BF-9E91-706A254C8E76}" srcId="{8BB00C57-5F53-45DD-99AD-2391C91DBE00}" destId="{70963CEF-9B08-491A-80DE-BC4F8A07B506}" srcOrd="1" destOrd="0" parTransId="{6A86AE74-EC47-4EDB-AE6B-205092485301}" sibTransId="{C53759E0-FC22-4498-B386-1C774795904F}"/>
    <dgm:cxn modelId="{CEB673CF-22C5-4F77-90AA-8A8EBF4D4E7D}" srcId="{8BB00C57-5F53-45DD-99AD-2391C91DBE00}" destId="{E8C61B6B-1FFE-42B4-911B-C5339AD03C31}" srcOrd="10" destOrd="0" parTransId="{D514CC30-76F5-4DEB-A5DD-7CD3FB9E6D15}" sibTransId="{0A0424D0-9FFF-44AD-9091-79BF9CE03698}"/>
    <dgm:cxn modelId="{ED61D6CF-47EC-4437-8551-D9E8078DCD00}" type="presOf" srcId="{910E0C96-C0FF-4A78-84D9-B0440747CBBD}" destId="{644A4FBC-0CCC-4305-A80E-C47F496A8F3F}" srcOrd="0" destOrd="0" presId="urn:microsoft.com/office/officeart/2005/8/layout/vList2"/>
    <dgm:cxn modelId="{7FD7FAD8-2284-4B4B-84A8-C9833BB13412}" srcId="{8BB00C57-5F53-45DD-99AD-2391C91DBE00}" destId="{910E0C96-C0FF-4A78-84D9-B0440747CBBD}" srcOrd="4" destOrd="0" parTransId="{4DC2D090-F8CD-4926-94BF-1039C9C71446}" sibTransId="{32B114A4-7343-4715-AD5C-7957F519F45B}"/>
    <dgm:cxn modelId="{21A1B9DD-90D7-49F2-AF88-D78E6E59F713}" srcId="{8BB00C57-5F53-45DD-99AD-2391C91DBE00}" destId="{88ADF4E0-37D7-4FD9-AD45-34C771D8CE2E}" srcOrd="13" destOrd="0" parTransId="{A5876A95-B2E1-4177-9CDD-318F4CC5DC5B}" sibTransId="{7D79D8E0-E532-4A2D-98AC-0E3A84851909}"/>
    <dgm:cxn modelId="{294B25EB-0FFF-493D-8D3B-ECD7102D98C1}" type="presOf" srcId="{F83F5E19-56EE-4A07-A1E8-445C4D2B8C1A}" destId="{C0A290D3-D672-4D16-9C38-E4CD4F1BD1E5}" srcOrd="0" destOrd="0" presId="urn:microsoft.com/office/officeart/2005/8/layout/vList2"/>
    <dgm:cxn modelId="{2A5B88ED-E156-4C41-A8A2-5A8E08B60151}" type="presOf" srcId="{E48F4B60-1065-4CB5-B5FC-0EEE190A4EB8}" destId="{ABA03477-4267-4F35-BC84-B96B067195EE}" srcOrd="0" destOrd="0" presId="urn:microsoft.com/office/officeart/2005/8/layout/vList2"/>
    <dgm:cxn modelId="{2916C8EE-93D3-48B1-9123-3D330E4233F3}" type="presOf" srcId="{ACC16BBE-F88E-49CA-A751-F6E4B2C1051E}" destId="{D0D5E150-9867-4018-BA6A-E5FD78FCEC7E}" srcOrd="0" destOrd="0" presId="urn:microsoft.com/office/officeart/2005/8/layout/vList2"/>
    <dgm:cxn modelId="{122238F1-7651-470B-AE34-EA341B74552C}" srcId="{8BB00C57-5F53-45DD-99AD-2391C91DBE00}" destId="{410E2221-A2A9-48D9-BDF0-F313DA48ED51}" srcOrd="3" destOrd="0" parTransId="{6F0071EB-CC22-456D-B401-070D853F73C6}" sibTransId="{33E9D3A1-33D0-4BDE-AE2F-3BAB83518CFD}"/>
    <dgm:cxn modelId="{94FA2917-0C75-4811-9906-AC31A0EB6730}" type="presParOf" srcId="{1DD2ECED-113C-4A0A-B32F-F6DBCF1946CF}" destId="{C0A290D3-D672-4D16-9C38-E4CD4F1BD1E5}" srcOrd="0" destOrd="0" presId="urn:microsoft.com/office/officeart/2005/8/layout/vList2"/>
    <dgm:cxn modelId="{A3D47F48-6FE0-4209-8528-198A35766912}" type="presParOf" srcId="{1DD2ECED-113C-4A0A-B32F-F6DBCF1946CF}" destId="{02B0BEC4-9630-442B-B96A-014FFDEE96A1}" srcOrd="1" destOrd="0" presId="urn:microsoft.com/office/officeart/2005/8/layout/vList2"/>
    <dgm:cxn modelId="{BE1AA269-AED0-49CE-9B5D-C12FF3FCF648}" type="presParOf" srcId="{1DD2ECED-113C-4A0A-B32F-F6DBCF1946CF}" destId="{C162FED9-34F7-4DF2-8BF7-A54A829AEDB4}" srcOrd="2" destOrd="0" presId="urn:microsoft.com/office/officeart/2005/8/layout/vList2"/>
    <dgm:cxn modelId="{DFF38659-CDDC-4111-999E-F2FA94CC8AF2}" type="presParOf" srcId="{1DD2ECED-113C-4A0A-B32F-F6DBCF1946CF}" destId="{642C3595-7F36-4A36-95AC-7A73CF5B824B}" srcOrd="3" destOrd="0" presId="urn:microsoft.com/office/officeart/2005/8/layout/vList2"/>
    <dgm:cxn modelId="{B1A1371A-9180-4638-B56D-FD81A849F756}" type="presParOf" srcId="{1DD2ECED-113C-4A0A-B32F-F6DBCF1946CF}" destId="{9E6B70B8-AC87-42B5-A5DA-145775AC4F0F}" srcOrd="4" destOrd="0" presId="urn:microsoft.com/office/officeart/2005/8/layout/vList2"/>
    <dgm:cxn modelId="{1FF02F50-587F-40B8-9B1C-F7BE39F4F519}" type="presParOf" srcId="{1DD2ECED-113C-4A0A-B32F-F6DBCF1946CF}" destId="{E4C82B0E-499F-401F-9615-F1F785FBC5AF}" srcOrd="5" destOrd="0" presId="urn:microsoft.com/office/officeart/2005/8/layout/vList2"/>
    <dgm:cxn modelId="{CBE77661-F1F3-41AA-B82B-3D65CAD7DE3B}" type="presParOf" srcId="{1DD2ECED-113C-4A0A-B32F-F6DBCF1946CF}" destId="{9E3719D6-7338-4885-B34E-28314583B1F7}" srcOrd="6" destOrd="0" presId="urn:microsoft.com/office/officeart/2005/8/layout/vList2"/>
    <dgm:cxn modelId="{7ACD4BB3-32C5-4F7F-BFBA-686BE505BC58}" type="presParOf" srcId="{1DD2ECED-113C-4A0A-B32F-F6DBCF1946CF}" destId="{ADFE4850-2D2C-42C6-9F1F-28406B4DA072}" srcOrd="7" destOrd="0" presId="urn:microsoft.com/office/officeart/2005/8/layout/vList2"/>
    <dgm:cxn modelId="{62B25C0C-E483-459C-9577-85472C68C864}" type="presParOf" srcId="{1DD2ECED-113C-4A0A-B32F-F6DBCF1946CF}" destId="{644A4FBC-0CCC-4305-A80E-C47F496A8F3F}" srcOrd="8" destOrd="0" presId="urn:microsoft.com/office/officeart/2005/8/layout/vList2"/>
    <dgm:cxn modelId="{91BDFE6C-BEDF-4BB9-BD70-CFCF7E53DBC3}" type="presParOf" srcId="{1DD2ECED-113C-4A0A-B32F-F6DBCF1946CF}" destId="{1738961B-8748-4716-9D70-7B30CA32208F}" srcOrd="9" destOrd="0" presId="urn:microsoft.com/office/officeart/2005/8/layout/vList2"/>
    <dgm:cxn modelId="{F419C399-5987-4DEC-A27E-BAB08861C889}" type="presParOf" srcId="{1DD2ECED-113C-4A0A-B32F-F6DBCF1946CF}" destId="{6F548A79-F79B-45D9-B705-3961B81A766C}" srcOrd="10" destOrd="0" presId="urn:microsoft.com/office/officeart/2005/8/layout/vList2"/>
    <dgm:cxn modelId="{D12CF469-D590-4B93-8F00-288683EBEBC7}" type="presParOf" srcId="{1DD2ECED-113C-4A0A-B32F-F6DBCF1946CF}" destId="{8481FA92-5149-493B-92B8-E90BD6E23D85}" srcOrd="11" destOrd="0" presId="urn:microsoft.com/office/officeart/2005/8/layout/vList2"/>
    <dgm:cxn modelId="{929B282E-B8BD-4E76-B7C6-86458EF72149}" type="presParOf" srcId="{1DD2ECED-113C-4A0A-B32F-F6DBCF1946CF}" destId="{58DE5E9D-B2C5-4411-BF33-55132BA760B8}" srcOrd="12" destOrd="0" presId="urn:microsoft.com/office/officeart/2005/8/layout/vList2"/>
    <dgm:cxn modelId="{56101560-FAA2-44AB-9F03-7A587BC5A288}" type="presParOf" srcId="{1DD2ECED-113C-4A0A-B32F-F6DBCF1946CF}" destId="{F80BFCCA-67B1-468A-9169-CD6B06F3CF79}" srcOrd="13" destOrd="0" presId="urn:microsoft.com/office/officeart/2005/8/layout/vList2"/>
    <dgm:cxn modelId="{66D4B942-DCDB-4539-939F-E5E3C965F04F}" type="presParOf" srcId="{1DD2ECED-113C-4A0A-B32F-F6DBCF1946CF}" destId="{ABA03477-4267-4F35-BC84-B96B067195EE}" srcOrd="14" destOrd="0" presId="urn:microsoft.com/office/officeart/2005/8/layout/vList2"/>
    <dgm:cxn modelId="{148A5E46-4C8E-4943-A81B-78E4209A3EEC}" type="presParOf" srcId="{1DD2ECED-113C-4A0A-B32F-F6DBCF1946CF}" destId="{6815D13D-37DC-44C5-B80F-1F0436044A81}" srcOrd="15" destOrd="0" presId="urn:microsoft.com/office/officeart/2005/8/layout/vList2"/>
    <dgm:cxn modelId="{A114E998-36EF-4DC1-BF8E-F8B6AB388390}" type="presParOf" srcId="{1DD2ECED-113C-4A0A-B32F-F6DBCF1946CF}" destId="{C7ABFF00-BFC4-40E8-8FF9-6DC1F593DA38}" srcOrd="16" destOrd="0" presId="urn:microsoft.com/office/officeart/2005/8/layout/vList2"/>
    <dgm:cxn modelId="{2A08E43D-1543-4D82-8733-066335B35CF9}" type="presParOf" srcId="{1DD2ECED-113C-4A0A-B32F-F6DBCF1946CF}" destId="{D7FE4D53-7BFA-4DAF-9762-03BFA35D2A2E}" srcOrd="17" destOrd="0" presId="urn:microsoft.com/office/officeart/2005/8/layout/vList2"/>
    <dgm:cxn modelId="{2CA85706-FF91-4327-BD72-AFD9ACC5FD4A}" type="presParOf" srcId="{1DD2ECED-113C-4A0A-B32F-F6DBCF1946CF}" destId="{9DFC26D2-ED59-4581-B2D5-D3C9D4E91C45}" srcOrd="18" destOrd="0" presId="urn:microsoft.com/office/officeart/2005/8/layout/vList2"/>
    <dgm:cxn modelId="{89C19DEE-9B1D-42CD-B6AF-B724C5060530}" type="presParOf" srcId="{1DD2ECED-113C-4A0A-B32F-F6DBCF1946CF}" destId="{BCD4C205-936F-4B6C-B9B4-9549E5503222}" srcOrd="19" destOrd="0" presId="urn:microsoft.com/office/officeart/2005/8/layout/vList2"/>
    <dgm:cxn modelId="{CB25F5F0-0289-42D5-8FD4-82EBE3C1FA8D}" type="presParOf" srcId="{1DD2ECED-113C-4A0A-B32F-F6DBCF1946CF}" destId="{F1A71547-5EE9-4645-A8A1-2624245BBA26}" srcOrd="20" destOrd="0" presId="urn:microsoft.com/office/officeart/2005/8/layout/vList2"/>
    <dgm:cxn modelId="{588D4E31-38FC-4599-AA27-F94BB923A4FC}" type="presParOf" srcId="{1DD2ECED-113C-4A0A-B32F-F6DBCF1946CF}" destId="{3A8D613C-E373-4989-9DA2-36E2C1D964CA}" srcOrd="21" destOrd="0" presId="urn:microsoft.com/office/officeart/2005/8/layout/vList2"/>
    <dgm:cxn modelId="{60A21732-69F6-4661-9E3C-8CC8CE176ACA}" type="presParOf" srcId="{1DD2ECED-113C-4A0A-B32F-F6DBCF1946CF}" destId="{530B2B82-4A54-409B-A266-61FE0862605D}" srcOrd="22" destOrd="0" presId="urn:microsoft.com/office/officeart/2005/8/layout/vList2"/>
    <dgm:cxn modelId="{FA35B8E7-FF3C-4DC7-9B13-636BFC87970E}" type="presParOf" srcId="{1DD2ECED-113C-4A0A-B32F-F6DBCF1946CF}" destId="{45792E00-6E04-426E-81EC-8BB81B64A303}" srcOrd="23" destOrd="0" presId="urn:microsoft.com/office/officeart/2005/8/layout/vList2"/>
    <dgm:cxn modelId="{EAB8901F-DF6E-4AD6-9C5E-A21FADF2FCF6}" type="presParOf" srcId="{1DD2ECED-113C-4A0A-B32F-F6DBCF1946CF}" destId="{D0D5E150-9867-4018-BA6A-E5FD78FCEC7E}" srcOrd="24" destOrd="0" presId="urn:microsoft.com/office/officeart/2005/8/layout/vList2"/>
    <dgm:cxn modelId="{FB5BA668-82BC-473A-A9AD-B3907F4508EE}" type="presParOf" srcId="{1DD2ECED-113C-4A0A-B32F-F6DBCF1946CF}" destId="{32CC25F1-B05D-4BF8-8869-953C6F0713DE}" srcOrd="25" destOrd="0" presId="urn:microsoft.com/office/officeart/2005/8/layout/vList2"/>
    <dgm:cxn modelId="{4DFDA86F-0487-48C4-82D5-638088E9DEDB}" type="presParOf" srcId="{1DD2ECED-113C-4A0A-B32F-F6DBCF1946CF}" destId="{88E869F9-7E10-497A-B9AA-97849D1E9D48}" srcOrd="26" destOrd="0" presId="urn:microsoft.com/office/officeart/2005/8/layout/vList2"/>
    <dgm:cxn modelId="{65472D19-AD44-4F89-812C-20C1D729D4EE}" type="presParOf" srcId="{1DD2ECED-113C-4A0A-B32F-F6DBCF1946CF}" destId="{27133D58-4243-4EF6-8C06-53ABF8371DD3}" srcOrd="27" destOrd="0" presId="urn:microsoft.com/office/officeart/2005/8/layout/vList2"/>
    <dgm:cxn modelId="{322D4E33-987B-460D-89C2-463DDC7F3D16}" type="presParOf" srcId="{1DD2ECED-113C-4A0A-B32F-F6DBCF1946CF}" destId="{D697E900-0200-4138-B3C8-B85EBE82B8A1}" srcOrd="28" destOrd="0" presId="urn:microsoft.com/office/officeart/2005/8/layout/vList2"/>
    <dgm:cxn modelId="{3ADEA36B-B709-4F86-A5C2-F725FD752ECF}" type="presParOf" srcId="{1DD2ECED-113C-4A0A-B32F-F6DBCF1946CF}" destId="{C36C8318-CA7F-4D12-A42F-095DCA9BDD4C}" srcOrd="29" destOrd="0" presId="urn:microsoft.com/office/officeart/2005/8/layout/vList2"/>
    <dgm:cxn modelId="{110C23AB-017E-40FD-8214-EF2DD00B195D}" type="presParOf" srcId="{1DD2ECED-113C-4A0A-B32F-F6DBCF1946CF}" destId="{C79E9928-E99F-4457-ABAC-7FE71A9E5F8B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B00C57-5F53-45DD-99AD-2391C91DBE0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3F5E19-56EE-4A07-A1E8-445C4D2B8C1A}">
      <dgm:prSet/>
      <dgm:spPr/>
      <dgm:t>
        <a:bodyPr/>
        <a:lstStyle/>
        <a:p>
          <a:r>
            <a:rPr lang="is-IS"/>
            <a:t>Skólasetning og kynning 22. ágúst (skertur)</a:t>
          </a:r>
          <a:endParaRPr lang="en-US"/>
        </a:p>
      </dgm:t>
    </dgm:pt>
    <dgm:pt modelId="{6E154F83-B089-48A7-A96D-160F15290104}" type="parTrans" cxnId="{A8E6DC70-1E50-4167-AE96-531A0A99DA9D}">
      <dgm:prSet/>
      <dgm:spPr/>
      <dgm:t>
        <a:bodyPr/>
        <a:lstStyle/>
        <a:p>
          <a:endParaRPr lang="en-US"/>
        </a:p>
      </dgm:t>
    </dgm:pt>
    <dgm:pt modelId="{2E335FDE-6B1B-4594-BBB7-6AF10C6E046B}" type="sibTrans" cxnId="{A8E6DC70-1E50-4167-AE96-531A0A99DA9D}">
      <dgm:prSet/>
      <dgm:spPr/>
      <dgm:t>
        <a:bodyPr/>
        <a:lstStyle/>
        <a:p>
          <a:endParaRPr lang="en-US"/>
        </a:p>
      </dgm:t>
    </dgm:pt>
    <dgm:pt modelId="{70963CEF-9B08-491A-80DE-BC4F8A07B506}">
      <dgm:prSet/>
      <dgm:spPr/>
      <dgm:t>
        <a:bodyPr/>
        <a:lstStyle/>
        <a:p>
          <a:r>
            <a:rPr lang="is-IS"/>
            <a:t>Sameiginlegur starfsdagur 2. okt. (skertur)</a:t>
          </a:r>
          <a:endParaRPr lang="en-US"/>
        </a:p>
      </dgm:t>
    </dgm:pt>
    <dgm:pt modelId="{6A86AE74-EC47-4EDB-AE6B-205092485301}" type="parTrans" cxnId="{0B1AA4BB-CD6E-47BF-9E91-706A254C8E76}">
      <dgm:prSet/>
      <dgm:spPr/>
      <dgm:t>
        <a:bodyPr/>
        <a:lstStyle/>
        <a:p>
          <a:endParaRPr lang="en-US"/>
        </a:p>
      </dgm:t>
    </dgm:pt>
    <dgm:pt modelId="{C53759E0-FC22-4498-B386-1C774795904F}" type="sibTrans" cxnId="{0B1AA4BB-CD6E-47BF-9E91-706A254C8E76}">
      <dgm:prSet/>
      <dgm:spPr/>
      <dgm:t>
        <a:bodyPr/>
        <a:lstStyle/>
        <a:p>
          <a:endParaRPr lang="en-US"/>
        </a:p>
      </dgm:t>
    </dgm:pt>
    <dgm:pt modelId="{5A91E811-ED15-4EB9-9601-8126CC96CF17}">
      <dgm:prSet/>
      <dgm:spPr/>
      <dgm:t>
        <a:bodyPr/>
        <a:lstStyle/>
        <a:p>
          <a:r>
            <a:rPr lang="is-IS"/>
            <a:t>Nemenda og foreldradagur  20.okt. (skertur)</a:t>
          </a:r>
          <a:endParaRPr lang="en-US"/>
        </a:p>
      </dgm:t>
    </dgm:pt>
    <dgm:pt modelId="{9A8790D3-D240-472E-8A96-FBF09F890EE3}" type="parTrans" cxnId="{8AEBBB26-86E6-479F-9AE9-B0B10313F11E}">
      <dgm:prSet/>
      <dgm:spPr/>
      <dgm:t>
        <a:bodyPr/>
        <a:lstStyle/>
        <a:p>
          <a:endParaRPr lang="en-US"/>
        </a:p>
      </dgm:t>
    </dgm:pt>
    <dgm:pt modelId="{C428FE17-27D6-48EC-AFBF-AA6CBDC16A0C}" type="sibTrans" cxnId="{8AEBBB26-86E6-479F-9AE9-B0B10313F11E}">
      <dgm:prSet/>
      <dgm:spPr/>
      <dgm:t>
        <a:bodyPr/>
        <a:lstStyle/>
        <a:p>
          <a:endParaRPr lang="en-US"/>
        </a:p>
      </dgm:t>
    </dgm:pt>
    <dgm:pt modelId="{410E2221-A2A9-48D9-BDF0-F313DA48ED51}">
      <dgm:prSet/>
      <dgm:spPr/>
      <dgm:t>
        <a:bodyPr/>
        <a:lstStyle/>
        <a:p>
          <a:r>
            <a:rPr lang="is-IS"/>
            <a:t>Vetrafrí 24. – 28. okt</a:t>
          </a:r>
          <a:endParaRPr lang="en-US"/>
        </a:p>
      </dgm:t>
    </dgm:pt>
    <dgm:pt modelId="{6F0071EB-CC22-456D-B401-070D853F73C6}" type="parTrans" cxnId="{122238F1-7651-470B-AE34-EA341B74552C}">
      <dgm:prSet/>
      <dgm:spPr/>
      <dgm:t>
        <a:bodyPr/>
        <a:lstStyle/>
        <a:p>
          <a:endParaRPr lang="en-US"/>
        </a:p>
      </dgm:t>
    </dgm:pt>
    <dgm:pt modelId="{33E9D3A1-33D0-4BDE-AE2F-3BAB83518CFD}" type="sibTrans" cxnId="{122238F1-7651-470B-AE34-EA341B74552C}">
      <dgm:prSet/>
      <dgm:spPr/>
      <dgm:t>
        <a:bodyPr/>
        <a:lstStyle/>
        <a:p>
          <a:endParaRPr lang="en-US"/>
        </a:p>
      </dgm:t>
    </dgm:pt>
    <dgm:pt modelId="{910E0C96-C0FF-4A78-84D9-B0440747CBBD}">
      <dgm:prSet/>
      <dgm:spPr/>
      <dgm:t>
        <a:bodyPr/>
        <a:lstStyle/>
        <a:p>
          <a:r>
            <a:rPr lang="is-IS"/>
            <a:t>Sameiginlegur starfsdagur 28. nóv.</a:t>
          </a:r>
          <a:endParaRPr lang="en-US"/>
        </a:p>
      </dgm:t>
    </dgm:pt>
    <dgm:pt modelId="{4DC2D090-F8CD-4926-94BF-1039C9C71446}" type="parTrans" cxnId="{7FD7FAD8-2284-4B4B-84A8-C9833BB13412}">
      <dgm:prSet/>
      <dgm:spPr/>
      <dgm:t>
        <a:bodyPr/>
        <a:lstStyle/>
        <a:p>
          <a:endParaRPr lang="en-US"/>
        </a:p>
      </dgm:t>
    </dgm:pt>
    <dgm:pt modelId="{32B114A4-7343-4715-AD5C-7957F519F45B}" type="sibTrans" cxnId="{7FD7FAD8-2284-4B4B-84A8-C9833BB13412}">
      <dgm:prSet/>
      <dgm:spPr/>
      <dgm:t>
        <a:bodyPr/>
        <a:lstStyle/>
        <a:p>
          <a:endParaRPr lang="en-US"/>
        </a:p>
      </dgm:t>
    </dgm:pt>
    <dgm:pt modelId="{1EC7B1C9-3E0D-477E-AA96-C90880EDD309}">
      <dgm:prSet/>
      <dgm:spPr/>
      <dgm:t>
        <a:bodyPr/>
        <a:lstStyle/>
        <a:p>
          <a:r>
            <a:rPr lang="is-IS"/>
            <a:t>Litlu jólin 18. des. (skertur)</a:t>
          </a:r>
          <a:endParaRPr lang="en-US"/>
        </a:p>
      </dgm:t>
    </dgm:pt>
    <dgm:pt modelId="{3BC08F3A-15BB-4D5A-BF14-B394C4FD7055}" type="parTrans" cxnId="{CACC0D98-3BDB-40BE-B127-022D1EABBFE0}">
      <dgm:prSet/>
      <dgm:spPr/>
      <dgm:t>
        <a:bodyPr/>
        <a:lstStyle/>
        <a:p>
          <a:endParaRPr lang="en-US"/>
        </a:p>
      </dgm:t>
    </dgm:pt>
    <dgm:pt modelId="{F24F0B56-9368-4F35-89AD-71C14CFAE760}" type="sibTrans" cxnId="{CACC0D98-3BDB-40BE-B127-022D1EABBFE0}">
      <dgm:prSet/>
      <dgm:spPr/>
      <dgm:t>
        <a:bodyPr/>
        <a:lstStyle/>
        <a:p>
          <a:endParaRPr lang="en-US"/>
        </a:p>
      </dgm:t>
    </dgm:pt>
    <dgm:pt modelId="{BB0AF40A-CD59-4053-B5D8-4EB04E3A6FC7}">
      <dgm:prSet/>
      <dgm:spPr/>
      <dgm:t>
        <a:bodyPr/>
        <a:lstStyle/>
        <a:p>
          <a:r>
            <a:rPr lang="is-IS"/>
            <a:t>Jólaball 19. des. (skertur)</a:t>
          </a:r>
          <a:endParaRPr lang="en-US"/>
        </a:p>
      </dgm:t>
    </dgm:pt>
    <dgm:pt modelId="{5AA55548-7B3C-46AD-BC9F-63F43DB29E8A}" type="parTrans" cxnId="{D729208F-E5D7-43D4-A993-FF722621374C}">
      <dgm:prSet/>
      <dgm:spPr/>
      <dgm:t>
        <a:bodyPr/>
        <a:lstStyle/>
        <a:p>
          <a:endParaRPr lang="en-US"/>
        </a:p>
      </dgm:t>
    </dgm:pt>
    <dgm:pt modelId="{D79A7160-1B28-4C84-99EA-039667CD7901}" type="sibTrans" cxnId="{D729208F-E5D7-43D4-A993-FF722621374C}">
      <dgm:prSet/>
      <dgm:spPr/>
      <dgm:t>
        <a:bodyPr/>
        <a:lstStyle/>
        <a:p>
          <a:endParaRPr lang="en-US"/>
        </a:p>
      </dgm:t>
    </dgm:pt>
    <dgm:pt modelId="{E48F4B60-1065-4CB5-B5FC-0EEE190A4EB8}">
      <dgm:prSet/>
      <dgm:spPr/>
      <dgm:t>
        <a:bodyPr/>
        <a:lstStyle/>
        <a:p>
          <a:r>
            <a:rPr lang="is-IS"/>
            <a:t>Jólafrí 20. des. – 3. jan.</a:t>
          </a:r>
          <a:endParaRPr lang="en-US"/>
        </a:p>
      </dgm:t>
    </dgm:pt>
    <dgm:pt modelId="{0032BE80-D2AB-401A-9187-9DA5816A979F}" type="parTrans" cxnId="{2BCC3D62-8480-4DCD-8BC2-6BCC472754FE}">
      <dgm:prSet/>
      <dgm:spPr/>
      <dgm:t>
        <a:bodyPr/>
        <a:lstStyle/>
        <a:p>
          <a:endParaRPr lang="en-US"/>
        </a:p>
      </dgm:t>
    </dgm:pt>
    <dgm:pt modelId="{A5009840-FCF5-49D7-80BB-547CDE78C8AD}" type="sibTrans" cxnId="{2BCC3D62-8480-4DCD-8BC2-6BCC472754FE}">
      <dgm:prSet/>
      <dgm:spPr/>
      <dgm:t>
        <a:bodyPr/>
        <a:lstStyle/>
        <a:p>
          <a:endParaRPr lang="en-US"/>
        </a:p>
      </dgm:t>
    </dgm:pt>
    <dgm:pt modelId="{704E3953-39AE-4CED-B354-586054354A9F}">
      <dgm:prSet/>
      <dgm:spPr/>
      <dgm:t>
        <a:bodyPr/>
        <a:lstStyle/>
        <a:p>
          <a:r>
            <a:rPr lang="is-IS"/>
            <a:t>Sameiginlegur starfsdagur 6. feb.(skertur)</a:t>
          </a:r>
          <a:endParaRPr lang="en-US"/>
        </a:p>
      </dgm:t>
    </dgm:pt>
    <dgm:pt modelId="{9A76E06A-00C1-4B6B-A0B5-3CD3A8B13826}" type="parTrans" cxnId="{6A58AEB1-E178-4F91-B03C-09B3AA31A9B0}">
      <dgm:prSet/>
      <dgm:spPr/>
      <dgm:t>
        <a:bodyPr/>
        <a:lstStyle/>
        <a:p>
          <a:endParaRPr lang="en-US"/>
        </a:p>
      </dgm:t>
    </dgm:pt>
    <dgm:pt modelId="{86349F53-9010-46AB-BABF-33636D35F45B}" type="sibTrans" cxnId="{6A58AEB1-E178-4F91-B03C-09B3AA31A9B0}">
      <dgm:prSet/>
      <dgm:spPr/>
      <dgm:t>
        <a:bodyPr/>
        <a:lstStyle/>
        <a:p>
          <a:endParaRPr lang="en-US"/>
        </a:p>
      </dgm:t>
    </dgm:pt>
    <dgm:pt modelId="{E8C61B6B-1FFE-42B4-911B-C5339AD03C31}">
      <dgm:prSet/>
      <dgm:spPr/>
      <dgm:t>
        <a:bodyPr/>
        <a:lstStyle/>
        <a:p>
          <a:r>
            <a:rPr lang="is-IS"/>
            <a:t>Nemenda og foreldradagur  11. feb. (skertur)</a:t>
          </a:r>
          <a:endParaRPr lang="en-US"/>
        </a:p>
      </dgm:t>
    </dgm:pt>
    <dgm:pt modelId="{D514CC30-76F5-4DEB-A5DD-7CD3FB9E6D15}" type="parTrans" cxnId="{CEB673CF-22C5-4F77-90AA-8A8EBF4D4E7D}">
      <dgm:prSet/>
      <dgm:spPr/>
      <dgm:t>
        <a:bodyPr/>
        <a:lstStyle/>
        <a:p>
          <a:endParaRPr lang="en-US"/>
        </a:p>
      </dgm:t>
    </dgm:pt>
    <dgm:pt modelId="{0A0424D0-9FFF-44AD-9091-79BF9CE03698}" type="sibTrans" cxnId="{CEB673CF-22C5-4F77-90AA-8A8EBF4D4E7D}">
      <dgm:prSet/>
      <dgm:spPr/>
      <dgm:t>
        <a:bodyPr/>
        <a:lstStyle/>
        <a:p>
          <a:endParaRPr lang="en-US"/>
        </a:p>
      </dgm:t>
    </dgm:pt>
    <dgm:pt modelId="{A1965063-5FF7-4A37-9F20-AF99D7330886}">
      <dgm:prSet/>
      <dgm:spPr/>
      <dgm:t>
        <a:bodyPr/>
        <a:lstStyle/>
        <a:p>
          <a:r>
            <a:rPr lang="is-IS"/>
            <a:t>Öskudagur 18. feb. (skertur)</a:t>
          </a:r>
          <a:endParaRPr lang="en-US"/>
        </a:p>
      </dgm:t>
    </dgm:pt>
    <dgm:pt modelId="{529CB15B-BC2B-4AA9-835A-5B98465633E7}" type="parTrans" cxnId="{EBDAF853-7524-4114-B2FD-5B6638BFF155}">
      <dgm:prSet/>
      <dgm:spPr/>
      <dgm:t>
        <a:bodyPr/>
        <a:lstStyle/>
        <a:p>
          <a:endParaRPr lang="en-US"/>
        </a:p>
      </dgm:t>
    </dgm:pt>
    <dgm:pt modelId="{4EE6147C-8F38-483E-9C54-3802708D3387}" type="sibTrans" cxnId="{EBDAF853-7524-4114-B2FD-5B6638BFF155}">
      <dgm:prSet/>
      <dgm:spPr/>
      <dgm:t>
        <a:bodyPr/>
        <a:lstStyle/>
        <a:p>
          <a:endParaRPr lang="en-US"/>
        </a:p>
      </dgm:t>
    </dgm:pt>
    <dgm:pt modelId="{ACC16BBE-F88E-49CA-A751-F6E4B2C1051E}">
      <dgm:prSet/>
      <dgm:spPr/>
      <dgm:t>
        <a:bodyPr/>
        <a:lstStyle/>
        <a:p>
          <a:r>
            <a:rPr lang="is-IS"/>
            <a:t>Vetrafrí 24. – 25. feb. </a:t>
          </a:r>
          <a:endParaRPr lang="en-US"/>
        </a:p>
      </dgm:t>
    </dgm:pt>
    <dgm:pt modelId="{FC39B0F2-4D1C-47A2-B937-DB1888215AA1}" type="parTrans" cxnId="{C67FB316-5DB6-47F6-ADC3-5D6ED2599268}">
      <dgm:prSet/>
      <dgm:spPr/>
      <dgm:t>
        <a:bodyPr/>
        <a:lstStyle/>
        <a:p>
          <a:endParaRPr lang="en-US"/>
        </a:p>
      </dgm:t>
    </dgm:pt>
    <dgm:pt modelId="{0D1BF742-D1C3-410B-A8A0-FB2AD3D2DE8C}" type="sibTrans" cxnId="{C67FB316-5DB6-47F6-ADC3-5D6ED2599268}">
      <dgm:prSet/>
      <dgm:spPr/>
      <dgm:t>
        <a:bodyPr/>
        <a:lstStyle/>
        <a:p>
          <a:endParaRPr lang="en-US"/>
        </a:p>
      </dgm:t>
    </dgm:pt>
    <dgm:pt modelId="{88ADF4E0-37D7-4FD9-AD45-34C771D8CE2E}">
      <dgm:prSet/>
      <dgm:spPr/>
      <dgm:t>
        <a:bodyPr/>
        <a:lstStyle/>
        <a:p>
          <a:r>
            <a:rPr lang="is-IS" dirty="0"/>
            <a:t>Spiladagur 22. apríl (skertur)</a:t>
          </a:r>
          <a:endParaRPr lang="en-US" dirty="0"/>
        </a:p>
      </dgm:t>
    </dgm:pt>
    <dgm:pt modelId="{A5876A95-B2E1-4177-9CDD-318F4CC5DC5B}" type="parTrans" cxnId="{21A1B9DD-90D7-49F2-AF88-D78E6E59F713}">
      <dgm:prSet/>
      <dgm:spPr/>
      <dgm:t>
        <a:bodyPr/>
        <a:lstStyle/>
        <a:p>
          <a:endParaRPr lang="en-US"/>
        </a:p>
      </dgm:t>
    </dgm:pt>
    <dgm:pt modelId="{7D79D8E0-E532-4A2D-98AC-0E3A84851909}" type="sibTrans" cxnId="{21A1B9DD-90D7-49F2-AF88-D78E6E59F713}">
      <dgm:prSet/>
      <dgm:spPr/>
      <dgm:t>
        <a:bodyPr/>
        <a:lstStyle/>
        <a:p>
          <a:endParaRPr lang="en-US"/>
        </a:p>
      </dgm:t>
    </dgm:pt>
    <dgm:pt modelId="{F9920BBD-5876-4C61-B6AC-DB96F4272C0C}">
      <dgm:prSet/>
      <dgm:spPr/>
      <dgm:t>
        <a:bodyPr/>
        <a:lstStyle/>
        <a:p>
          <a:r>
            <a:rPr lang="is-IS" dirty="0"/>
            <a:t>Vorhátíð 21. maí (tvöfaldur skóladagur)</a:t>
          </a:r>
          <a:endParaRPr lang="en-US" dirty="0"/>
        </a:p>
      </dgm:t>
    </dgm:pt>
    <dgm:pt modelId="{71BDD403-214D-4752-BFDE-53210613B8F0}" type="parTrans" cxnId="{81EB905C-082E-434A-A2B0-209ABEB52245}">
      <dgm:prSet/>
      <dgm:spPr/>
      <dgm:t>
        <a:bodyPr/>
        <a:lstStyle/>
        <a:p>
          <a:endParaRPr lang="en-US"/>
        </a:p>
      </dgm:t>
    </dgm:pt>
    <dgm:pt modelId="{1090BE71-6B27-43DB-B2F3-46240C634E74}" type="sibTrans" cxnId="{81EB905C-082E-434A-A2B0-209ABEB52245}">
      <dgm:prSet/>
      <dgm:spPr/>
      <dgm:t>
        <a:bodyPr/>
        <a:lstStyle/>
        <a:p>
          <a:endParaRPr lang="en-US"/>
        </a:p>
      </dgm:t>
    </dgm:pt>
    <dgm:pt modelId="{D11C0E51-23BD-41B1-93B2-607B25CA05C4}">
      <dgm:prSet/>
      <dgm:spPr/>
      <dgm:t>
        <a:bodyPr/>
        <a:lstStyle/>
        <a:p>
          <a:r>
            <a:rPr lang="is-IS" dirty="0"/>
            <a:t>Skólaslit 10. júní </a:t>
          </a:r>
          <a:endParaRPr lang="en-US" dirty="0"/>
        </a:p>
      </dgm:t>
    </dgm:pt>
    <dgm:pt modelId="{259A374B-BC8E-495B-9CD1-DBED4A8C43A4}" type="parTrans" cxnId="{06DE5F82-0502-483A-B686-5D364F04E209}">
      <dgm:prSet/>
      <dgm:spPr/>
      <dgm:t>
        <a:bodyPr/>
        <a:lstStyle/>
        <a:p>
          <a:endParaRPr lang="en-US"/>
        </a:p>
      </dgm:t>
    </dgm:pt>
    <dgm:pt modelId="{71CF223F-8BB4-4C33-8557-BD0D01CF691C}" type="sibTrans" cxnId="{06DE5F82-0502-483A-B686-5D364F04E209}">
      <dgm:prSet/>
      <dgm:spPr/>
      <dgm:t>
        <a:bodyPr/>
        <a:lstStyle/>
        <a:p>
          <a:endParaRPr lang="en-US"/>
        </a:p>
      </dgm:t>
    </dgm:pt>
    <dgm:pt modelId="{811D2B14-8422-4D6E-BAD9-9214D7C2B690}">
      <dgm:prSet/>
      <dgm:spPr/>
      <dgm:t>
        <a:bodyPr/>
        <a:lstStyle/>
        <a:p>
          <a:r>
            <a:rPr lang="en-US" dirty="0" err="1"/>
            <a:t>Starfsdagar</a:t>
          </a:r>
          <a:r>
            <a:rPr lang="en-US" dirty="0"/>
            <a:t> 20. og 22. </a:t>
          </a:r>
          <a:r>
            <a:rPr lang="en-US" dirty="0" err="1"/>
            <a:t>maí</a:t>
          </a:r>
          <a:endParaRPr lang="en-US" dirty="0"/>
        </a:p>
      </dgm:t>
    </dgm:pt>
    <dgm:pt modelId="{86D1E3FC-FB91-4F1C-9F62-1BAB1D8334B4}" type="parTrans" cxnId="{C00CE78D-8FAB-4FE5-B0D1-D125084FA92A}">
      <dgm:prSet/>
      <dgm:spPr/>
      <dgm:t>
        <a:bodyPr/>
        <a:lstStyle/>
        <a:p>
          <a:endParaRPr lang="is-IS"/>
        </a:p>
      </dgm:t>
    </dgm:pt>
    <dgm:pt modelId="{C24A719B-4469-4CE5-91C9-265C411809E0}" type="sibTrans" cxnId="{C00CE78D-8FAB-4FE5-B0D1-D125084FA92A}">
      <dgm:prSet/>
      <dgm:spPr/>
      <dgm:t>
        <a:bodyPr/>
        <a:lstStyle/>
        <a:p>
          <a:endParaRPr lang="is-IS"/>
        </a:p>
      </dgm:t>
    </dgm:pt>
    <dgm:pt modelId="{1DD2ECED-113C-4A0A-B32F-F6DBCF1946CF}" type="pres">
      <dgm:prSet presAssocID="{8BB00C57-5F53-45DD-99AD-2391C91DBE00}" presName="linear" presStyleCnt="0">
        <dgm:presLayoutVars>
          <dgm:animLvl val="lvl"/>
          <dgm:resizeHandles val="exact"/>
        </dgm:presLayoutVars>
      </dgm:prSet>
      <dgm:spPr/>
    </dgm:pt>
    <dgm:pt modelId="{C0A290D3-D672-4D16-9C38-E4CD4F1BD1E5}" type="pres">
      <dgm:prSet presAssocID="{F83F5E19-56EE-4A07-A1E8-445C4D2B8C1A}" presName="parentText" presStyleLbl="node1" presStyleIdx="0" presStyleCnt="16">
        <dgm:presLayoutVars>
          <dgm:chMax val="0"/>
          <dgm:bulletEnabled val="1"/>
        </dgm:presLayoutVars>
      </dgm:prSet>
      <dgm:spPr/>
    </dgm:pt>
    <dgm:pt modelId="{02B0BEC4-9630-442B-B96A-014FFDEE96A1}" type="pres">
      <dgm:prSet presAssocID="{2E335FDE-6B1B-4594-BBB7-6AF10C6E046B}" presName="spacer" presStyleCnt="0"/>
      <dgm:spPr/>
    </dgm:pt>
    <dgm:pt modelId="{C162FED9-34F7-4DF2-8BF7-A54A829AEDB4}" type="pres">
      <dgm:prSet presAssocID="{70963CEF-9B08-491A-80DE-BC4F8A07B506}" presName="parentText" presStyleLbl="node1" presStyleIdx="1" presStyleCnt="16">
        <dgm:presLayoutVars>
          <dgm:chMax val="0"/>
          <dgm:bulletEnabled val="1"/>
        </dgm:presLayoutVars>
      </dgm:prSet>
      <dgm:spPr/>
    </dgm:pt>
    <dgm:pt modelId="{642C3595-7F36-4A36-95AC-7A73CF5B824B}" type="pres">
      <dgm:prSet presAssocID="{C53759E0-FC22-4498-B386-1C774795904F}" presName="spacer" presStyleCnt="0"/>
      <dgm:spPr/>
    </dgm:pt>
    <dgm:pt modelId="{9E6B70B8-AC87-42B5-A5DA-145775AC4F0F}" type="pres">
      <dgm:prSet presAssocID="{5A91E811-ED15-4EB9-9601-8126CC96CF17}" presName="parentText" presStyleLbl="node1" presStyleIdx="2" presStyleCnt="16">
        <dgm:presLayoutVars>
          <dgm:chMax val="0"/>
          <dgm:bulletEnabled val="1"/>
        </dgm:presLayoutVars>
      </dgm:prSet>
      <dgm:spPr/>
    </dgm:pt>
    <dgm:pt modelId="{E4C82B0E-499F-401F-9615-F1F785FBC5AF}" type="pres">
      <dgm:prSet presAssocID="{C428FE17-27D6-48EC-AFBF-AA6CBDC16A0C}" presName="spacer" presStyleCnt="0"/>
      <dgm:spPr/>
    </dgm:pt>
    <dgm:pt modelId="{9E3719D6-7338-4885-B34E-28314583B1F7}" type="pres">
      <dgm:prSet presAssocID="{410E2221-A2A9-48D9-BDF0-F313DA48ED51}" presName="parentText" presStyleLbl="node1" presStyleIdx="3" presStyleCnt="16">
        <dgm:presLayoutVars>
          <dgm:chMax val="0"/>
          <dgm:bulletEnabled val="1"/>
        </dgm:presLayoutVars>
      </dgm:prSet>
      <dgm:spPr/>
    </dgm:pt>
    <dgm:pt modelId="{ADFE4850-2D2C-42C6-9F1F-28406B4DA072}" type="pres">
      <dgm:prSet presAssocID="{33E9D3A1-33D0-4BDE-AE2F-3BAB83518CFD}" presName="spacer" presStyleCnt="0"/>
      <dgm:spPr/>
    </dgm:pt>
    <dgm:pt modelId="{644A4FBC-0CCC-4305-A80E-C47F496A8F3F}" type="pres">
      <dgm:prSet presAssocID="{910E0C96-C0FF-4A78-84D9-B0440747CBBD}" presName="parentText" presStyleLbl="node1" presStyleIdx="4" presStyleCnt="16">
        <dgm:presLayoutVars>
          <dgm:chMax val="0"/>
          <dgm:bulletEnabled val="1"/>
        </dgm:presLayoutVars>
      </dgm:prSet>
      <dgm:spPr/>
    </dgm:pt>
    <dgm:pt modelId="{1738961B-8748-4716-9D70-7B30CA32208F}" type="pres">
      <dgm:prSet presAssocID="{32B114A4-7343-4715-AD5C-7957F519F45B}" presName="spacer" presStyleCnt="0"/>
      <dgm:spPr/>
    </dgm:pt>
    <dgm:pt modelId="{6F548A79-F79B-45D9-B705-3961B81A766C}" type="pres">
      <dgm:prSet presAssocID="{1EC7B1C9-3E0D-477E-AA96-C90880EDD309}" presName="parentText" presStyleLbl="node1" presStyleIdx="5" presStyleCnt="16">
        <dgm:presLayoutVars>
          <dgm:chMax val="0"/>
          <dgm:bulletEnabled val="1"/>
        </dgm:presLayoutVars>
      </dgm:prSet>
      <dgm:spPr/>
    </dgm:pt>
    <dgm:pt modelId="{8481FA92-5149-493B-92B8-E90BD6E23D85}" type="pres">
      <dgm:prSet presAssocID="{F24F0B56-9368-4F35-89AD-71C14CFAE760}" presName="spacer" presStyleCnt="0"/>
      <dgm:spPr/>
    </dgm:pt>
    <dgm:pt modelId="{58DE5E9D-B2C5-4411-BF33-55132BA760B8}" type="pres">
      <dgm:prSet presAssocID="{BB0AF40A-CD59-4053-B5D8-4EB04E3A6FC7}" presName="parentText" presStyleLbl="node1" presStyleIdx="6" presStyleCnt="16">
        <dgm:presLayoutVars>
          <dgm:chMax val="0"/>
          <dgm:bulletEnabled val="1"/>
        </dgm:presLayoutVars>
      </dgm:prSet>
      <dgm:spPr/>
    </dgm:pt>
    <dgm:pt modelId="{F80BFCCA-67B1-468A-9169-CD6B06F3CF79}" type="pres">
      <dgm:prSet presAssocID="{D79A7160-1B28-4C84-99EA-039667CD7901}" presName="spacer" presStyleCnt="0"/>
      <dgm:spPr/>
    </dgm:pt>
    <dgm:pt modelId="{ABA03477-4267-4F35-BC84-B96B067195EE}" type="pres">
      <dgm:prSet presAssocID="{E48F4B60-1065-4CB5-B5FC-0EEE190A4EB8}" presName="parentText" presStyleLbl="node1" presStyleIdx="7" presStyleCnt="16">
        <dgm:presLayoutVars>
          <dgm:chMax val="0"/>
          <dgm:bulletEnabled val="1"/>
        </dgm:presLayoutVars>
      </dgm:prSet>
      <dgm:spPr/>
    </dgm:pt>
    <dgm:pt modelId="{6815D13D-37DC-44C5-B80F-1F0436044A81}" type="pres">
      <dgm:prSet presAssocID="{A5009840-FCF5-49D7-80BB-547CDE78C8AD}" presName="spacer" presStyleCnt="0"/>
      <dgm:spPr/>
    </dgm:pt>
    <dgm:pt modelId="{9DFC26D2-ED59-4581-B2D5-D3C9D4E91C45}" type="pres">
      <dgm:prSet presAssocID="{704E3953-39AE-4CED-B354-586054354A9F}" presName="parentText" presStyleLbl="node1" presStyleIdx="8" presStyleCnt="16">
        <dgm:presLayoutVars>
          <dgm:chMax val="0"/>
          <dgm:bulletEnabled val="1"/>
        </dgm:presLayoutVars>
      </dgm:prSet>
      <dgm:spPr/>
    </dgm:pt>
    <dgm:pt modelId="{BCD4C205-936F-4B6C-B9B4-9549E5503222}" type="pres">
      <dgm:prSet presAssocID="{86349F53-9010-46AB-BABF-33636D35F45B}" presName="spacer" presStyleCnt="0"/>
      <dgm:spPr/>
    </dgm:pt>
    <dgm:pt modelId="{F1A71547-5EE9-4645-A8A1-2624245BBA26}" type="pres">
      <dgm:prSet presAssocID="{E8C61B6B-1FFE-42B4-911B-C5339AD03C31}" presName="parentText" presStyleLbl="node1" presStyleIdx="9" presStyleCnt="16">
        <dgm:presLayoutVars>
          <dgm:chMax val="0"/>
          <dgm:bulletEnabled val="1"/>
        </dgm:presLayoutVars>
      </dgm:prSet>
      <dgm:spPr/>
    </dgm:pt>
    <dgm:pt modelId="{3A8D613C-E373-4989-9DA2-36E2C1D964CA}" type="pres">
      <dgm:prSet presAssocID="{0A0424D0-9FFF-44AD-9091-79BF9CE03698}" presName="spacer" presStyleCnt="0"/>
      <dgm:spPr/>
    </dgm:pt>
    <dgm:pt modelId="{530B2B82-4A54-409B-A266-61FE0862605D}" type="pres">
      <dgm:prSet presAssocID="{A1965063-5FF7-4A37-9F20-AF99D7330886}" presName="parentText" presStyleLbl="node1" presStyleIdx="10" presStyleCnt="16">
        <dgm:presLayoutVars>
          <dgm:chMax val="0"/>
          <dgm:bulletEnabled val="1"/>
        </dgm:presLayoutVars>
      </dgm:prSet>
      <dgm:spPr/>
    </dgm:pt>
    <dgm:pt modelId="{45792E00-6E04-426E-81EC-8BB81B64A303}" type="pres">
      <dgm:prSet presAssocID="{4EE6147C-8F38-483E-9C54-3802708D3387}" presName="spacer" presStyleCnt="0"/>
      <dgm:spPr/>
    </dgm:pt>
    <dgm:pt modelId="{D0D5E150-9867-4018-BA6A-E5FD78FCEC7E}" type="pres">
      <dgm:prSet presAssocID="{ACC16BBE-F88E-49CA-A751-F6E4B2C1051E}" presName="parentText" presStyleLbl="node1" presStyleIdx="11" presStyleCnt="16">
        <dgm:presLayoutVars>
          <dgm:chMax val="0"/>
          <dgm:bulletEnabled val="1"/>
        </dgm:presLayoutVars>
      </dgm:prSet>
      <dgm:spPr/>
    </dgm:pt>
    <dgm:pt modelId="{32CC25F1-B05D-4BF8-8869-953C6F0713DE}" type="pres">
      <dgm:prSet presAssocID="{0D1BF742-D1C3-410B-A8A0-FB2AD3D2DE8C}" presName="spacer" presStyleCnt="0"/>
      <dgm:spPr/>
    </dgm:pt>
    <dgm:pt modelId="{88E869F9-7E10-497A-B9AA-97849D1E9D48}" type="pres">
      <dgm:prSet presAssocID="{88ADF4E0-37D7-4FD9-AD45-34C771D8CE2E}" presName="parentText" presStyleLbl="node1" presStyleIdx="12" presStyleCnt="16" custLinFactNeighborX="695" custLinFactNeighborY="-22049">
        <dgm:presLayoutVars>
          <dgm:chMax val="0"/>
          <dgm:bulletEnabled val="1"/>
        </dgm:presLayoutVars>
      </dgm:prSet>
      <dgm:spPr/>
    </dgm:pt>
    <dgm:pt modelId="{27133D58-4243-4EF6-8C06-53ABF8371DD3}" type="pres">
      <dgm:prSet presAssocID="{7D79D8E0-E532-4A2D-98AC-0E3A84851909}" presName="spacer" presStyleCnt="0"/>
      <dgm:spPr/>
    </dgm:pt>
    <dgm:pt modelId="{1A0DBD45-4E77-43DC-98A9-C49BCA4336D2}" type="pres">
      <dgm:prSet presAssocID="{811D2B14-8422-4D6E-BAD9-9214D7C2B690}" presName="parentText" presStyleLbl="node1" presStyleIdx="13" presStyleCnt="16">
        <dgm:presLayoutVars>
          <dgm:chMax val="0"/>
          <dgm:bulletEnabled val="1"/>
        </dgm:presLayoutVars>
      </dgm:prSet>
      <dgm:spPr/>
    </dgm:pt>
    <dgm:pt modelId="{3D7678B7-783F-453F-B079-3F319D3094F9}" type="pres">
      <dgm:prSet presAssocID="{C24A719B-4469-4CE5-91C9-265C411809E0}" presName="spacer" presStyleCnt="0"/>
      <dgm:spPr/>
    </dgm:pt>
    <dgm:pt modelId="{D697E900-0200-4138-B3C8-B85EBE82B8A1}" type="pres">
      <dgm:prSet presAssocID="{F9920BBD-5876-4C61-B6AC-DB96F4272C0C}" presName="parentText" presStyleLbl="node1" presStyleIdx="14" presStyleCnt="16">
        <dgm:presLayoutVars>
          <dgm:chMax val="0"/>
          <dgm:bulletEnabled val="1"/>
        </dgm:presLayoutVars>
      </dgm:prSet>
      <dgm:spPr/>
    </dgm:pt>
    <dgm:pt modelId="{C36C8318-CA7F-4D12-A42F-095DCA9BDD4C}" type="pres">
      <dgm:prSet presAssocID="{1090BE71-6B27-43DB-B2F3-46240C634E74}" presName="spacer" presStyleCnt="0"/>
      <dgm:spPr/>
    </dgm:pt>
    <dgm:pt modelId="{C79E9928-E99F-4457-ABAC-7FE71A9E5F8B}" type="pres">
      <dgm:prSet presAssocID="{D11C0E51-23BD-41B1-93B2-607B25CA05C4}" presName="parentText" presStyleLbl="node1" presStyleIdx="15" presStyleCnt="16">
        <dgm:presLayoutVars>
          <dgm:chMax val="0"/>
          <dgm:bulletEnabled val="1"/>
        </dgm:presLayoutVars>
      </dgm:prSet>
      <dgm:spPr/>
    </dgm:pt>
  </dgm:ptLst>
  <dgm:cxnLst>
    <dgm:cxn modelId="{00220900-FEED-456F-8477-2A1BB65F3379}" type="presOf" srcId="{88ADF4E0-37D7-4FD9-AD45-34C771D8CE2E}" destId="{88E869F9-7E10-497A-B9AA-97849D1E9D48}" srcOrd="0" destOrd="0" presId="urn:microsoft.com/office/officeart/2005/8/layout/vList2"/>
    <dgm:cxn modelId="{C67FB316-5DB6-47F6-ADC3-5D6ED2599268}" srcId="{8BB00C57-5F53-45DD-99AD-2391C91DBE00}" destId="{ACC16BBE-F88E-49CA-A751-F6E4B2C1051E}" srcOrd="11" destOrd="0" parTransId="{FC39B0F2-4D1C-47A2-B937-DB1888215AA1}" sibTransId="{0D1BF742-D1C3-410B-A8A0-FB2AD3D2DE8C}"/>
    <dgm:cxn modelId="{8AEBBB26-86E6-479F-9AE9-B0B10313F11E}" srcId="{8BB00C57-5F53-45DD-99AD-2391C91DBE00}" destId="{5A91E811-ED15-4EB9-9601-8126CC96CF17}" srcOrd="2" destOrd="0" parTransId="{9A8790D3-D240-472E-8A96-FBF09F890EE3}" sibTransId="{C428FE17-27D6-48EC-AFBF-AA6CBDC16A0C}"/>
    <dgm:cxn modelId="{5417742D-B79B-4394-89DB-A07F2AFEFAB3}" type="presOf" srcId="{410E2221-A2A9-48D9-BDF0-F313DA48ED51}" destId="{9E3719D6-7338-4885-B34E-28314583B1F7}" srcOrd="0" destOrd="0" presId="urn:microsoft.com/office/officeart/2005/8/layout/vList2"/>
    <dgm:cxn modelId="{81EB905C-082E-434A-A2B0-209ABEB52245}" srcId="{8BB00C57-5F53-45DD-99AD-2391C91DBE00}" destId="{F9920BBD-5876-4C61-B6AC-DB96F4272C0C}" srcOrd="14" destOrd="0" parTransId="{71BDD403-214D-4752-BFDE-53210613B8F0}" sibTransId="{1090BE71-6B27-43DB-B2F3-46240C634E74}"/>
    <dgm:cxn modelId="{8D0BF541-9558-4453-A16C-1BB239E79CFD}" type="presOf" srcId="{F9920BBD-5876-4C61-B6AC-DB96F4272C0C}" destId="{D697E900-0200-4138-B3C8-B85EBE82B8A1}" srcOrd="0" destOrd="0" presId="urn:microsoft.com/office/officeart/2005/8/layout/vList2"/>
    <dgm:cxn modelId="{2BCC3D62-8480-4DCD-8BC2-6BCC472754FE}" srcId="{8BB00C57-5F53-45DD-99AD-2391C91DBE00}" destId="{E48F4B60-1065-4CB5-B5FC-0EEE190A4EB8}" srcOrd="7" destOrd="0" parTransId="{0032BE80-D2AB-401A-9187-9DA5816A979F}" sibTransId="{A5009840-FCF5-49D7-80BB-547CDE78C8AD}"/>
    <dgm:cxn modelId="{6523BF67-42A7-47BF-9A1B-FCCE98A53A19}" type="presOf" srcId="{E8C61B6B-1FFE-42B4-911B-C5339AD03C31}" destId="{F1A71547-5EE9-4645-A8A1-2624245BBA26}" srcOrd="0" destOrd="0" presId="urn:microsoft.com/office/officeart/2005/8/layout/vList2"/>
    <dgm:cxn modelId="{A8E6DC70-1E50-4167-AE96-531A0A99DA9D}" srcId="{8BB00C57-5F53-45DD-99AD-2391C91DBE00}" destId="{F83F5E19-56EE-4A07-A1E8-445C4D2B8C1A}" srcOrd="0" destOrd="0" parTransId="{6E154F83-B089-48A7-A96D-160F15290104}" sibTransId="{2E335FDE-6B1B-4594-BBB7-6AF10C6E046B}"/>
    <dgm:cxn modelId="{7AF58451-C8B3-44AE-B050-FDE1802A7646}" type="presOf" srcId="{A1965063-5FF7-4A37-9F20-AF99D7330886}" destId="{530B2B82-4A54-409B-A266-61FE0862605D}" srcOrd="0" destOrd="0" presId="urn:microsoft.com/office/officeart/2005/8/layout/vList2"/>
    <dgm:cxn modelId="{3D406773-151E-4808-8DAD-C573C0C8F89B}" type="presOf" srcId="{704E3953-39AE-4CED-B354-586054354A9F}" destId="{9DFC26D2-ED59-4581-B2D5-D3C9D4E91C45}" srcOrd="0" destOrd="0" presId="urn:microsoft.com/office/officeart/2005/8/layout/vList2"/>
    <dgm:cxn modelId="{EBDAF853-7524-4114-B2FD-5B6638BFF155}" srcId="{8BB00C57-5F53-45DD-99AD-2391C91DBE00}" destId="{A1965063-5FF7-4A37-9F20-AF99D7330886}" srcOrd="10" destOrd="0" parTransId="{529CB15B-BC2B-4AA9-835A-5B98465633E7}" sibTransId="{4EE6147C-8F38-483E-9C54-3802708D3387}"/>
    <dgm:cxn modelId="{EA30237C-11FA-4254-B34A-E392310AE33A}" type="presOf" srcId="{70963CEF-9B08-491A-80DE-BC4F8A07B506}" destId="{C162FED9-34F7-4DF2-8BF7-A54A829AEDB4}" srcOrd="0" destOrd="0" presId="urn:microsoft.com/office/officeart/2005/8/layout/vList2"/>
    <dgm:cxn modelId="{47577B80-C5FA-477C-BB23-EBBE001DBA2D}" type="presOf" srcId="{D11C0E51-23BD-41B1-93B2-607B25CA05C4}" destId="{C79E9928-E99F-4457-ABAC-7FE71A9E5F8B}" srcOrd="0" destOrd="0" presId="urn:microsoft.com/office/officeart/2005/8/layout/vList2"/>
    <dgm:cxn modelId="{06DE5F82-0502-483A-B686-5D364F04E209}" srcId="{8BB00C57-5F53-45DD-99AD-2391C91DBE00}" destId="{D11C0E51-23BD-41B1-93B2-607B25CA05C4}" srcOrd="15" destOrd="0" parTransId="{259A374B-BC8E-495B-9CD1-DBED4A8C43A4}" sibTransId="{71CF223F-8BB4-4C33-8557-BD0D01CF691C}"/>
    <dgm:cxn modelId="{7302E88A-3F95-40A7-A5E5-CB7DB7D5395D}" type="presOf" srcId="{8BB00C57-5F53-45DD-99AD-2391C91DBE00}" destId="{1DD2ECED-113C-4A0A-B32F-F6DBCF1946CF}" srcOrd="0" destOrd="0" presId="urn:microsoft.com/office/officeart/2005/8/layout/vList2"/>
    <dgm:cxn modelId="{C00CE78D-8FAB-4FE5-B0D1-D125084FA92A}" srcId="{8BB00C57-5F53-45DD-99AD-2391C91DBE00}" destId="{811D2B14-8422-4D6E-BAD9-9214D7C2B690}" srcOrd="13" destOrd="0" parTransId="{86D1E3FC-FB91-4F1C-9F62-1BAB1D8334B4}" sibTransId="{C24A719B-4469-4CE5-91C9-265C411809E0}"/>
    <dgm:cxn modelId="{D729208F-E5D7-43D4-A993-FF722621374C}" srcId="{8BB00C57-5F53-45DD-99AD-2391C91DBE00}" destId="{BB0AF40A-CD59-4053-B5D8-4EB04E3A6FC7}" srcOrd="6" destOrd="0" parTransId="{5AA55548-7B3C-46AD-BC9F-63F43DB29E8A}" sibTransId="{D79A7160-1B28-4C84-99EA-039667CD7901}"/>
    <dgm:cxn modelId="{55A9B88F-1D93-4229-BD93-6CE850074557}" type="presOf" srcId="{5A91E811-ED15-4EB9-9601-8126CC96CF17}" destId="{9E6B70B8-AC87-42B5-A5DA-145775AC4F0F}" srcOrd="0" destOrd="0" presId="urn:microsoft.com/office/officeart/2005/8/layout/vList2"/>
    <dgm:cxn modelId="{25E40793-322A-4A88-BF68-050780EEC63F}" type="presOf" srcId="{811D2B14-8422-4D6E-BAD9-9214D7C2B690}" destId="{1A0DBD45-4E77-43DC-98A9-C49BCA4336D2}" srcOrd="0" destOrd="0" presId="urn:microsoft.com/office/officeart/2005/8/layout/vList2"/>
    <dgm:cxn modelId="{30099494-6968-4767-9BE0-BA4BC4308039}" type="presOf" srcId="{BB0AF40A-CD59-4053-B5D8-4EB04E3A6FC7}" destId="{58DE5E9D-B2C5-4411-BF33-55132BA760B8}" srcOrd="0" destOrd="0" presId="urn:microsoft.com/office/officeart/2005/8/layout/vList2"/>
    <dgm:cxn modelId="{CACC0D98-3BDB-40BE-B127-022D1EABBFE0}" srcId="{8BB00C57-5F53-45DD-99AD-2391C91DBE00}" destId="{1EC7B1C9-3E0D-477E-AA96-C90880EDD309}" srcOrd="5" destOrd="0" parTransId="{3BC08F3A-15BB-4D5A-BF14-B394C4FD7055}" sibTransId="{F24F0B56-9368-4F35-89AD-71C14CFAE760}"/>
    <dgm:cxn modelId="{6A58AEB1-E178-4F91-B03C-09B3AA31A9B0}" srcId="{8BB00C57-5F53-45DD-99AD-2391C91DBE00}" destId="{704E3953-39AE-4CED-B354-586054354A9F}" srcOrd="8" destOrd="0" parTransId="{9A76E06A-00C1-4B6B-A0B5-3CD3A8B13826}" sibTransId="{86349F53-9010-46AB-BABF-33636D35F45B}"/>
    <dgm:cxn modelId="{22266AB6-F60F-4B3F-B905-CFE05145B260}" type="presOf" srcId="{1EC7B1C9-3E0D-477E-AA96-C90880EDD309}" destId="{6F548A79-F79B-45D9-B705-3961B81A766C}" srcOrd="0" destOrd="0" presId="urn:microsoft.com/office/officeart/2005/8/layout/vList2"/>
    <dgm:cxn modelId="{0B1AA4BB-CD6E-47BF-9E91-706A254C8E76}" srcId="{8BB00C57-5F53-45DD-99AD-2391C91DBE00}" destId="{70963CEF-9B08-491A-80DE-BC4F8A07B506}" srcOrd="1" destOrd="0" parTransId="{6A86AE74-EC47-4EDB-AE6B-205092485301}" sibTransId="{C53759E0-FC22-4498-B386-1C774795904F}"/>
    <dgm:cxn modelId="{CEB673CF-22C5-4F77-90AA-8A8EBF4D4E7D}" srcId="{8BB00C57-5F53-45DD-99AD-2391C91DBE00}" destId="{E8C61B6B-1FFE-42B4-911B-C5339AD03C31}" srcOrd="9" destOrd="0" parTransId="{D514CC30-76F5-4DEB-A5DD-7CD3FB9E6D15}" sibTransId="{0A0424D0-9FFF-44AD-9091-79BF9CE03698}"/>
    <dgm:cxn modelId="{ED61D6CF-47EC-4437-8551-D9E8078DCD00}" type="presOf" srcId="{910E0C96-C0FF-4A78-84D9-B0440747CBBD}" destId="{644A4FBC-0CCC-4305-A80E-C47F496A8F3F}" srcOrd="0" destOrd="0" presId="urn:microsoft.com/office/officeart/2005/8/layout/vList2"/>
    <dgm:cxn modelId="{7FD7FAD8-2284-4B4B-84A8-C9833BB13412}" srcId="{8BB00C57-5F53-45DD-99AD-2391C91DBE00}" destId="{910E0C96-C0FF-4A78-84D9-B0440747CBBD}" srcOrd="4" destOrd="0" parTransId="{4DC2D090-F8CD-4926-94BF-1039C9C71446}" sibTransId="{32B114A4-7343-4715-AD5C-7957F519F45B}"/>
    <dgm:cxn modelId="{21A1B9DD-90D7-49F2-AF88-D78E6E59F713}" srcId="{8BB00C57-5F53-45DD-99AD-2391C91DBE00}" destId="{88ADF4E0-37D7-4FD9-AD45-34C771D8CE2E}" srcOrd="12" destOrd="0" parTransId="{A5876A95-B2E1-4177-9CDD-318F4CC5DC5B}" sibTransId="{7D79D8E0-E532-4A2D-98AC-0E3A84851909}"/>
    <dgm:cxn modelId="{294B25EB-0FFF-493D-8D3B-ECD7102D98C1}" type="presOf" srcId="{F83F5E19-56EE-4A07-A1E8-445C4D2B8C1A}" destId="{C0A290D3-D672-4D16-9C38-E4CD4F1BD1E5}" srcOrd="0" destOrd="0" presId="urn:microsoft.com/office/officeart/2005/8/layout/vList2"/>
    <dgm:cxn modelId="{2A5B88ED-E156-4C41-A8A2-5A8E08B60151}" type="presOf" srcId="{E48F4B60-1065-4CB5-B5FC-0EEE190A4EB8}" destId="{ABA03477-4267-4F35-BC84-B96B067195EE}" srcOrd="0" destOrd="0" presId="urn:microsoft.com/office/officeart/2005/8/layout/vList2"/>
    <dgm:cxn modelId="{2916C8EE-93D3-48B1-9123-3D330E4233F3}" type="presOf" srcId="{ACC16BBE-F88E-49CA-A751-F6E4B2C1051E}" destId="{D0D5E150-9867-4018-BA6A-E5FD78FCEC7E}" srcOrd="0" destOrd="0" presId="urn:microsoft.com/office/officeart/2005/8/layout/vList2"/>
    <dgm:cxn modelId="{122238F1-7651-470B-AE34-EA341B74552C}" srcId="{8BB00C57-5F53-45DD-99AD-2391C91DBE00}" destId="{410E2221-A2A9-48D9-BDF0-F313DA48ED51}" srcOrd="3" destOrd="0" parTransId="{6F0071EB-CC22-456D-B401-070D853F73C6}" sibTransId="{33E9D3A1-33D0-4BDE-AE2F-3BAB83518CFD}"/>
    <dgm:cxn modelId="{94FA2917-0C75-4811-9906-AC31A0EB6730}" type="presParOf" srcId="{1DD2ECED-113C-4A0A-B32F-F6DBCF1946CF}" destId="{C0A290D3-D672-4D16-9C38-E4CD4F1BD1E5}" srcOrd="0" destOrd="0" presId="urn:microsoft.com/office/officeart/2005/8/layout/vList2"/>
    <dgm:cxn modelId="{A3D47F48-6FE0-4209-8528-198A35766912}" type="presParOf" srcId="{1DD2ECED-113C-4A0A-B32F-F6DBCF1946CF}" destId="{02B0BEC4-9630-442B-B96A-014FFDEE96A1}" srcOrd="1" destOrd="0" presId="urn:microsoft.com/office/officeart/2005/8/layout/vList2"/>
    <dgm:cxn modelId="{BE1AA269-AED0-49CE-9B5D-C12FF3FCF648}" type="presParOf" srcId="{1DD2ECED-113C-4A0A-B32F-F6DBCF1946CF}" destId="{C162FED9-34F7-4DF2-8BF7-A54A829AEDB4}" srcOrd="2" destOrd="0" presId="urn:microsoft.com/office/officeart/2005/8/layout/vList2"/>
    <dgm:cxn modelId="{DFF38659-CDDC-4111-999E-F2FA94CC8AF2}" type="presParOf" srcId="{1DD2ECED-113C-4A0A-B32F-F6DBCF1946CF}" destId="{642C3595-7F36-4A36-95AC-7A73CF5B824B}" srcOrd="3" destOrd="0" presId="urn:microsoft.com/office/officeart/2005/8/layout/vList2"/>
    <dgm:cxn modelId="{B1A1371A-9180-4638-B56D-FD81A849F756}" type="presParOf" srcId="{1DD2ECED-113C-4A0A-B32F-F6DBCF1946CF}" destId="{9E6B70B8-AC87-42B5-A5DA-145775AC4F0F}" srcOrd="4" destOrd="0" presId="urn:microsoft.com/office/officeart/2005/8/layout/vList2"/>
    <dgm:cxn modelId="{1FF02F50-587F-40B8-9B1C-F7BE39F4F519}" type="presParOf" srcId="{1DD2ECED-113C-4A0A-B32F-F6DBCF1946CF}" destId="{E4C82B0E-499F-401F-9615-F1F785FBC5AF}" srcOrd="5" destOrd="0" presId="urn:microsoft.com/office/officeart/2005/8/layout/vList2"/>
    <dgm:cxn modelId="{CBE77661-F1F3-41AA-B82B-3D65CAD7DE3B}" type="presParOf" srcId="{1DD2ECED-113C-4A0A-B32F-F6DBCF1946CF}" destId="{9E3719D6-7338-4885-B34E-28314583B1F7}" srcOrd="6" destOrd="0" presId="urn:microsoft.com/office/officeart/2005/8/layout/vList2"/>
    <dgm:cxn modelId="{7ACD4BB3-32C5-4F7F-BFBA-686BE505BC58}" type="presParOf" srcId="{1DD2ECED-113C-4A0A-B32F-F6DBCF1946CF}" destId="{ADFE4850-2D2C-42C6-9F1F-28406B4DA072}" srcOrd="7" destOrd="0" presId="urn:microsoft.com/office/officeart/2005/8/layout/vList2"/>
    <dgm:cxn modelId="{62B25C0C-E483-459C-9577-85472C68C864}" type="presParOf" srcId="{1DD2ECED-113C-4A0A-B32F-F6DBCF1946CF}" destId="{644A4FBC-0CCC-4305-A80E-C47F496A8F3F}" srcOrd="8" destOrd="0" presId="urn:microsoft.com/office/officeart/2005/8/layout/vList2"/>
    <dgm:cxn modelId="{91BDFE6C-BEDF-4BB9-BD70-CFCF7E53DBC3}" type="presParOf" srcId="{1DD2ECED-113C-4A0A-B32F-F6DBCF1946CF}" destId="{1738961B-8748-4716-9D70-7B30CA32208F}" srcOrd="9" destOrd="0" presId="urn:microsoft.com/office/officeart/2005/8/layout/vList2"/>
    <dgm:cxn modelId="{F419C399-5987-4DEC-A27E-BAB08861C889}" type="presParOf" srcId="{1DD2ECED-113C-4A0A-B32F-F6DBCF1946CF}" destId="{6F548A79-F79B-45D9-B705-3961B81A766C}" srcOrd="10" destOrd="0" presId="urn:microsoft.com/office/officeart/2005/8/layout/vList2"/>
    <dgm:cxn modelId="{D12CF469-D590-4B93-8F00-288683EBEBC7}" type="presParOf" srcId="{1DD2ECED-113C-4A0A-B32F-F6DBCF1946CF}" destId="{8481FA92-5149-493B-92B8-E90BD6E23D85}" srcOrd="11" destOrd="0" presId="urn:microsoft.com/office/officeart/2005/8/layout/vList2"/>
    <dgm:cxn modelId="{929B282E-B8BD-4E76-B7C6-86458EF72149}" type="presParOf" srcId="{1DD2ECED-113C-4A0A-B32F-F6DBCF1946CF}" destId="{58DE5E9D-B2C5-4411-BF33-55132BA760B8}" srcOrd="12" destOrd="0" presId="urn:microsoft.com/office/officeart/2005/8/layout/vList2"/>
    <dgm:cxn modelId="{56101560-FAA2-44AB-9F03-7A587BC5A288}" type="presParOf" srcId="{1DD2ECED-113C-4A0A-B32F-F6DBCF1946CF}" destId="{F80BFCCA-67B1-468A-9169-CD6B06F3CF79}" srcOrd="13" destOrd="0" presId="urn:microsoft.com/office/officeart/2005/8/layout/vList2"/>
    <dgm:cxn modelId="{66D4B942-DCDB-4539-939F-E5E3C965F04F}" type="presParOf" srcId="{1DD2ECED-113C-4A0A-B32F-F6DBCF1946CF}" destId="{ABA03477-4267-4F35-BC84-B96B067195EE}" srcOrd="14" destOrd="0" presId="urn:microsoft.com/office/officeart/2005/8/layout/vList2"/>
    <dgm:cxn modelId="{148A5E46-4C8E-4943-A81B-78E4209A3EEC}" type="presParOf" srcId="{1DD2ECED-113C-4A0A-B32F-F6DBCF1946CF}" destId="{6815D13D-37DC-44C5-B80F-1F0436044A81}" srcOrd="15" destOrd="0" presId="urn:microsoft.com/office/officeart/2005/8/layout/vList2"/>
    <dgm:cxn modelId="{2CA85706-FF91-4327-BD72-AFD9ACC5FD4A}" type="presParOf" srcId="{1DD2ECED-113C-4A0A-B32F-F6DBCF1946CF}" destId="{9DFC26D2-ED59-4581-B2D5-D3C9D4E91C45}" srcOrd="16" destOrd="0" presId="urn:microsoft.com/office/officeart/2005/8/layout/vList2"/>
    <dgm:cxn modelId="{89C19DEE-9B1D-42CD-B6AF-B724C5060530}" type="presParOf" srcId="{1DD2ECED-113C-4A0A-B32F-F6DBCF1946CF}" destId="{BCD4C205-936F-4B6C-B9B4-9549E5503222}" srcOrd="17" destOrd="0" presId="urn:microsoft.com/office/officeart/2005/8/layout/vList2"/>
    <dgm:cxn modelId="{CB25F5F0-0289-42D5-8FD4-82EBE3C1FA8D}" type="presParOf" srcId="{1DD2ECED-113C-4A0A-B32F-F6DBCF1946CF}" destId="{F1A71547-5EE9-4645-A8A1-2624245BBA26}" srcOrd="18" destOrd="0" presId="urn:microsoft.com/office/officeart/2005/8/layout/vList2"/>
    <dgm:cxn modelId="{588D4E31-38FC-4599-AA27-F94BB923A4FC}" type="presParOf" srcId="{1DD2ECED-113C-4A0A-B32F-F6DBCF1946CF}" destId="{3A8D613C-E373-4989-9DA2-36E2C1D964CA}" srcOrd="19" destOrd="0" presId="urn:microsoft.com/office/officeart/2005/8/layout/vList2"/>
    <dgm:cxn modelId="{60A21732-69F6-4661-9E3C-8CC8CE176ACA}" type="presParOf" srcId="{1DD2ECED-113C-4A0A-B32F-F6DBCF1946CF}" destId="{530B2B82-4A54-409B-A266-61FE0862605D}" srcOrd="20" destOrd="0" presId="urn:microsoft.com/office/officeart/2005/8/layout/vList2"/>
    <dgm:cxn modelId="{FA35B8E7-FF3C-4DC7-9B13-636BFC87970E}" type="presParOf" srcId="{1DD2ECED-113C-4A0A-B32F-F6DBCF1946CF}" destId="{45792E00-6E04-426E-81EC-8BB81B64A303}" srcOrd="21" destOrd="0" presId="urn:microsoft.com/office/officeart/2005/8/layout/vList2"/>
    <dgm:cxn modelId="{EAB8901F-DF6E-4AD6-9C5E-A21FADF2FCF6}" type="presParOf" srcId="{1DD2ECED-113C-4A0A-B32F-F6DBCF1946CF}" destId="{D0D5E150-9867-4018-BA6A-E5FD78FCEC7E}" srcOrd="22" destOrd="0" presId="urn:microsoft.com/office/officeart/2005/8/layout/vList2"/>
    <dgm:cxn modelId="{FB5BA668-82BC-473A-A9AD-B3907F4508EE}" type="presParOf" srcId="{1DD2ECED-113C-4A0A-B32F-F6DBCF1946CF}" destId="{32CC25F1-B05D-4BF8-8869-953C6F0713DE}" srcOrd="23" destOrd="0" presId="urn:microsoft.com/office/officeart/2005/8/layout/vList2"/>
    <dgm:cxn modelId="{4DFDA86F-0487-48C4-82D5-638088E9DEDB}" type="presParOf" srcId="{1DD2ECED-113C-4A0A-B32F-F6DBCF1946CF}" destId="{88E869F9-7E10-497A-B9AA-97849D1E9D48}" srcOrd="24" destOrd="0" presId="urn:microsoft.com/office/officeart/2005/8/layout/vList2"/>
    <dgm:cxn modelId="{65472D19-AD44-4F89-812C-20C1D729D4EE}" type="presParOf" srcId="{1DD2ECED-113C-4A0A-B32F-F6DBCF1946CF}" destId="{27133D58-4243-4EF6-8C06-53ABF8371DD3}" srcOrd="25" destOrd="0" presId="urn:microsoft.com/office/officeart/2005/8/layout/vList2"/>
    <dgm:cxn modelId="{09C440F1-DA61-4480-A641-478C8259FB92}" type="presParOf" srcId="{1DD2ECED-113C-4A0A-B32F-F6DBCF1946CF}" destId="{1A0DBD45-4E77-43DC-98A9-C49BCA4336D2}" srcOrd="26" destOrd="0" presId="urn:microsoft.com/office/officeart/2005/8/layout/vList2"/>
    <dgm:cxn modelId="{B68A5F0E-F39D-4F49-9D63-D7154E43C245}" type="presParOf" srcId="{1DD2ECED-113C-4A0A-B32F-F6DBCF1946CF}" destId="{3D7678B7-783F-453F-B079-3F319D3094F9}" srcOrd="27" destOrd="0" presId="urn:microsoft.com/office/officeart/2005/8/layout/vList2"/>
    <dgm:cxn modelId="{322D4E33-987B-460D-89C2-463DDC7F3D16}" type="presParOf" srcId="{1DD2ECED-113C-4A0A-B32F-F6DBCF1946CF}" destId="{D697E900-0200-4138-B3C8-B85EBE82B8A1}" srcOrd="28" destOrd="0" presId="urn:microsoft.com/office/officeart/2005/8/layout/vList2"/>
    <dgm:cxn modelId="{3ADEA36B-B709-4F86-A5C2-F725FD752ECF}" type="presParOf" srcId="{1DD2ECED-113C-4A0A-B32F-F6DBCF1946CF}" destId="{C36C8318-CA7F-4D12-A42F-095DCA9BDD4C}" srcOrd="29" destOrd="0" presId="urn:microsoft.com/office/officeart/2005/8/layout/vList2"/>
    <dgm:cxn modelId="{110C23AB-017E-40FD-8214-EF2DD00B195D}" type="presParOf" srcId="{1DD2ECED-113C-4A0A-B32F-F6DBCF1946CF}" destId="{C79E9928-E99F-4457-ABAC-7FE71A9E5F8B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751F77-772E-40F4-9977-4C75236DE8B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82ADDB-FCE2-4365-877F-35FB79414F04}">
      <dgm:prSet/>
      <dgm:spPr/>
      <dgm:t>
        <a:bodyPr/>
        <a:lstStyle/>
        <a:p>
          <a:r>
            <a:rPr lang="is-IS"/>
            <a:t>Tekjur:</a:t>
          </a:r>
          <a:endParaRPr lang="en-US"/>
        </a:p>
      </dgm:t>
    </dgm:pt>
    <dgm:pt modelId="{469C0FD2-6501-4BED-9011-173D502CF219}" type="parTrans" cxnId="{39DBDD85-DD0C-4C8D-9505-721E107E94B5}">
      <dgm:prSet/>
      <dgm:spPr/>
      <dgm:t>
        <a:bodyPr/>
        <a:lstStyle/>
        <a:p>
          <a:endParaRPr lang="en-US"/>
        </a:p>
      </dgm:t>
    </dgm:pt>
    <dgm:pt modelId="{EAC31EE4-12DD-4575-91DA-A80C730379CF}" type="sibTrans" cxnId="{39DBDD85-DD0C-4C8D-9505-721E107E94B5}">
      <dgm:prSet/>
      <dgm:spPr/>
      <dgm:t>
        <a:bodyPr/>
        <a:lstStyle/>
        <a:p>
          <a:endParaRPr lang="en-US"/>
        </a:p>
      </dgm:t>
    </dgm:pt>
    <dgm:pt modelId="{1CC44D44-2822-4653-A157-7C3BD088013B}">
      <dgm:prSet/>
      <dgm:spPr/>
      <dgm:t>
        <a:bodyPr/>
        <a:lstStyle/>
        <a:p>
          <a:r>
            <a:rPr lang="is-IS"/>
            <a:t>+ 4.712.000</a:t>
          </a:r>
          <a:endParaRPr lang="en-US"/>
        </a:p>
      </dgm:t>
    </dgm:pt>
    <dgm:pt modelId="{EFBF7315-2514-4191-B979-FBADB65A9F3B}" type="parTrans" cxnId="{8FA5F33C-78D2-4D26-9FB5-B237093FFC17}">
      <dgm:prSet/>
      <dgm:spPr/>
      <dgm:t>
        <a:bodyPr/>
        <a:lstStyle/>
        <a:p>
          <a:endParaRPr lang="en-US"/>
        </a:p>
      </dgm:t>
    </dgm:pt>
    <dgm:pt modelId="{71D6A243-FA7F-486A-9938-CD9F944A0B68}" type="sibTrans" cxnId="{8FA5F33C-78D2-4D26-9FB5-B237093FFC17}">
      <dgm:prSet/>
      <dgm:spPr/>
      <dgm:t>
        <a:bodyPr/>
        <a:lstStyle/>
        <a:p>
          <a:endParaRPr lang="en-US"/>
        </a:p>
      </dgm:t>
    </dgm:pt>
    <dgm:pt modelId="{2FB2EBE7-C18A-4C49-8F07-B70500F6EC02}">
      <dgm:prSet/>
      <dgm:spPr/>
      <dgm:t>
        <a:bodyPr/>
        <a:lstStyle/>
        <a:p>
          <a:r>
            <a:rPr lang="is-IS"/>
            <a:t>Laun:</a:t>
          </a:r>
          <a:endParaRPr lang="en-US"/>
        </a:p>
      </dgm:t>
    </dgm:pt>
    <dgm:pt modelId="{7C6CC36F-114D-488C-86FE-12A915051BB9}" type="parTrans" cxnId="{8424A902-1BAD-4722-A4FA-00C85D9F715E}">
      <dgm:prSet/>
      <dgm:spPr/>
      <dgm:t>
        <a:bodyPr/>
        <a:lstStyle/>
        <a:p>
          <a:endParaRPr lang="en-US"/>
        </a:p>
      </dgm:t>
    </dgm:pt>
    <dgm:pt modelId="{182D96CA-A7A3-4E5C-A09E-D7D017D94F3F}" type="sibTrans" cxnId="{8424A902-1BAD-4722-A4FA-00C85D9F715E}">
      <dgm:prSet/>
      <dgm:spPr/>
      <dgm:t>
        <a:bodyPr/>
        <a:lstStyle/>
        <a:p>
          <a:endParaRPr lang="en-US"/>
        </a:p>
      </dgm:t>
    </dgm:pt>
    <dgm:pt modelId="{2B347F0A-D517-42FB-B86E-EFCC2CADED99}">
      <dgm:prSet/>
      <dgm:spPr/>
      <dgm:t>
        <a:bodyPr/>
        <a:lstStyle/>
        <a:p>
          <a:r>
            <a:rPr lang="is-IS"/>
            <a:t>-713.000</a:t>
          </a:r>
          <a:endParaRPr lang="en-US"/>
        </a:p>
      </dgm:t>
    </dgm:pt>
    <dgm:pt modelId="{6EB30865-9CE9-482F-80E1-4ECB4AC3307C}" type="parTrans" cxnId="{3AC52F6D-0780-4C11-91F4-5A6249FE5A25}">
      <dgm:prSet/>
      <dgm:spPr/>
      <dgm:t>
        <a:bodyPr/>
        <a:lstStyle/>
        <a:p>
          <a:endParaRPr lang="en-US"/>
        </a:p>
      </dgm:t>
    </dgm:pt>
    <dgm:pt modelId="{0EB62D26-5C7F-4BA6-A71C-875B4C46940A}" type="sibTrans" cxnId="{3AC52F6D-0780-4C11-91F4-5A6249FE5A25}">
      <dgm:prSet/>
      <dgm:spPr/>
      <dgm:t>
        <a:bodyPr/>
        <a:lstStyle/>
        <a:p>
          <a:endParaRPr lang="en-US"/>
        </a:p>
      </dgm:t>
    </dgm:pt>
    <dgm:pt modelId="{2B717057-BD26-4DC3-B7B4-7142D2339D85}">
      <dgm:prSet/>
      <dgm:spPr/>
      <dgm:t>
        <a:bodyPr/>
        <a:lstStyle/>
        <a:p>
          <a:r>
            <a:rPr lang="is-IS"/>
            <a:t>Annar rekstrakostnaður:</a:t>
          </a:r>
          <a:endParaRPr lang="en-US"/>
        </a:p>
      </dgm:t>
    </dgm:pt>
    <dgm:pt modelId="{D38A0D8C-934D-4C8C-B557-F57B8CC2F9CC}" type="parTrans" cxnId="{82F58D98-1213-4AD0-9956-67C83BE0D579}">
      <dgm:prSet/>
      <dgm:spPr/>
      <dgm:t>
        <a:bodyPr/>
        <a:lstStyle/>
        <a:p>
          <a:endParaRPr lang="en-US"/>
        </a:p>
      </dgm:t>
    </dgm:pt>
    <dgm:pt modelId="{0D62E502-F41D-4512-9DF7-C33B34A9D6ED}" type="sibTrans" cxnId="{82F58D98-1213-4AD0-9956-67C83BE0D579}">
      <dgm:prSet/>
      <dgm:spPr/>
      <dgm:t>
        <a:bodyPr/>
        <a:lstStyle/>
        <a:p>
          <a:endParaRPr lang="en-US"/>
        </a:p>
      </dgm:t>
    </dgm:pt>
    <dgm:pt modelId="{A059FC22-7D57-4461-8E18-1D5E959054E0}">
      <dgm:prSet/>
      <dgm:spPr/>
      <dgm:t>
        <a:bodyPr/>
        <a:lstStyle/>
        <a:p>
          <a:r>
            <a:rPr lang="is-IS"/>
            <a:t>-2.106.000</a:t>
          </a:r>
          <a:endParaRPr lang="en-US"/>
        </a:p>
      </dgm:t>
    </dgm:pt>
    <dgm:pt modelId="{B31E1424-DEFE-40BE-9B17-3A0163A90FEA}" type="parTrans" cxnId="{9B1EE6B2-A9FC-442C-9884-FC4193C89919}">
      <dgm:prSet/>
      <dgm:spPr/>
      <dgm:t>
        <a:bodyPr/>
        <a:lstStyle/>
        <a:p>
          <a:endParaRPr lang="en-US"/>
        </a:p>
      </dgm:t>
    </dgm:pt>
    <dgm:pt modelId="{3030BD0D-624E-4323-ABFD-E1B171C762E7}" type="sibTrans" cxnId="{9B1EE6B2-A9FC-442C-9884-FC4193C89919}">
      <dgm:prSet/>
      <dgm:spPr/>
      <dgm:t>
        <a:bodyPr/>
        <a:lstStyle/>
        <a:p>
          <a:endParaRPr lang="en-US"/>
        </a:p>
      </dgm:t>
    </dgm:pt>
    <dgm:pt modelId="{5585AEA1-2360-42D5-A08B-A068BD0D8C0A}">
      <dgm:prSet/>
      <dgm:spPr/>
      <dgm:t>
        <a:bodyPr/>
        <a:lstStyle/>
        <a:p>
          <a:r>
            <a:rPr lang="is-IS"/>
            <a:t>Heild:</a:t>
          </a:r>
          <a:endParaRPr lang="en-US"/>
        </a:p>
      </dgm:t>
    </dgm:pt>
    <dgm:pt modelId="{4C36108D-FE3F-46EF-9D2B-CAB08FA9C2E0}" type="parTrans" cxnId="{2CBEE077-0648-457C-8F77-03EB971D2281}">
      <dgm:prSet/>
      <dgm:spPr/>
      <dgm:t>
        <a:bodyPr/>
        <a:lstStyle/>
        <a:p>
          <a:endParaRPr lang="en-US"/>
        </a:p>
      </dgm:t>
    </dgm:pt>
    <dgm:pt modelId="{CA2DA365-AF0F-4A4A-A180-1EB87316B02E}" type="sibTrans" cxnId="{2CBEE077-0648-457C-8F77-03EB971D2281}">
      <dgm:prSet/>
      <dgm:spPr/>
      <dgm:t>
        <a:bodyPr/>
        <a:lstStyle/>
        <a:p>
          <a:endParaRPr lang="en-US"/>
        </a:p>
      </dgm:t>
    </dgm:pt>
    <dgm:pt modelId="{0D6C2D6E-53BE-4BD4-AF51-3D7E1331C2A8}">
      <dgm:prSet/>
      <dgm:spPr/>
      <dgm:t>
        <a:bodyPr/>
        <a:lstStyle/>
        <a:p>
          <a:r>
            <a:rPr lang="is-IS"/>
            <a:t>+1.893.000</a:t>
          </a:r>
          <a:endParaRPr lang="en-US"/>
        </a:p>
      </dgm:t>
    </dgm:pt>
    <dgm:pt modelId="{D893460A-D2F7-4795-90AC-82EC9395F363}" type="parTrans" cxnId="{6112F182-A778-4E02-BE26-72FBD710A1F0}">
      <dgm:prSet/>
      <dgm:spPr/>
      <dgm:t>
        <a:bodyPr/>
        <a:lstStyle/>
        <a:p>
          <a:endParaRPr lang="en-US"/>
        </a:p>
      </dgm:t>
    </dgm:pt>
    <dgm:pt modelId="{36355F58-AC15-4578-B5FE-63415843D279}" type="sibTrans" cxnId="{6112F182-A778-4E02-BE26-72FBD710A1F0}">
      <dgm:prSet/>
      <dgm:spPr/>
      <dgm:t>
        <a:bodyPr/>
        <a:lstStyle/>
        <a:p>
          <a:endParaRPr lang="en-US"/>
        </a:p>
      </dgm:t>
    </dgm:pt>
    <dgm:pt modelId="{953E7781-5E38-4FE9-BE64-8B75604FBE1B}" type="pres">
      <dgm:prSet presAssocID="{11751F77-772E-40F4-9977-4C75236DE8BF}" presName="linear" presStyleCnt="0">
        <dgm:presLayoutVars>
          <dgm:animLvl val="lvl"/>
          <dgm:resizeHandles val="exact"/>
        </dgm:presLayoutVars>
      </dgm:prSet>
      <dgm:spPr/>
    </dgm:pt>
    <dgm:pt modelId="{16FFB5E8-71A2-4AC5-AAC0-B780A7306C72}" type="pres">
      <dgm:prSet presAssocID="{1782ADDB-FCE2-4365-877F-35FB79414F0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CD86DF-DE16-4C86-86F6-E67D92F70118}" type="pres">
      <dgm:prSet presAssocID="{1782ADDB-FCE2-4365-877F-35FB79414F04}" presName="childText" presStyleLbl="revTx" presStyleIdx="0" presStyleCnt="4">
        <dgm:presLayoutVars>
          <dgm:bulletEnabled val="1"/>
        </dgm:presLayoutVars>
      </dgm:prSet>
      <dgm:spPr/>
    </dgm:pt>
    <dgm:pt modelId="{C5697473-7191-48C9-93DD-4A83AD11F514}" type="pres">
      <dgm:prSet presAssocID="{2FB2EBE7-C18A-4C49-8F07-B70500F6EC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1C1D88-BDEE-4568-805C-FE4FEB65934B}" type="pres">
      <dgm:prSet presAssocID="{2FB2EBE7-C18A-4C49-8F07-B70500F6EC02}" presName="childText" presStyleLbl="revTx" presStyleIdx="1" presStyleCnt="4">
        <dgm:presLayoutVars>
          <dgm:bulletEnabled val="1"/>
        </dgm:presLayoutVars>
      </dgm:prSet>
      <dgm:spPr/>
    </dgm:pt>
    <dgm:pt modelId="{AD070164-5C6A-4CCF-BBD6-FDC2CA7C25C6}" type="pres">
      <dgm:prSet presAssocID="{2B717057-BD26-4DC3-B7B4-7142D2339D8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04D3D46-95E5-46E9-952B-269EAFBCDB44}" type="pres">
      <dgm:prSet presAssocID="{2B717057-BD26-4DC3-B7B4-7142D2339D85}" presName="childText" presStyleLbl="revTx" presStyleIdx="2" presStyleCnt="4">
        <dgm:presLayoutVars>
          <dgm:bulletEnabled val="1"/>
        </dgm:presLayoutVars>
      </dgm:prSet>
      <dgm:spPr/>
    </dgm:pt>
    <dgm:pt modelId="{6F2929D4-F6A1-499B-A052-4A6AAED6CB5D}" type="pres">
      <dgm:prSet presAssocID="{5585AEA1-2360-42D5-A08B-A068BD0D8C0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8273030-1402-4AD7-9966-621172864785}" type="pres">
      <dgm:prSet presAssocID="{5585AEA1-2360-42D5-A08B-A068BD0D8C0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8424A902-1BAD-4722-A4FA-00C85D9F715E}" srcId="{11751F77-772E-40F4-9977-4C75236DE8BF}" destId="{2FB2EBE7-C18A-4C49-8F07-B70500F6EC02}" srcOrd="1" destOrd="0" parTransId="{7C6CC36F-114D-488C-86FE-12A915051BB9}" sibTransId="{182D96CA-A7A3-4E5C-A09E-D7D017D94F3F}"/>
    <dgm:cxn modelId="{786A1D03-8A3C-4FAC-BDDC-5B990A6EA29B}" type="presOf" srcId="{1782ADDB-FCE2-4365-877F-35FB79414F04}" destId="{16FFB5E8-71A2-4AC5-AAC0-B780A7306C72}" srcOrd="0" destOrd="0" presId="urn:microsoft.com/office/officeart/2005/8/layout/vList2"/>
    <dgm:cxn modelId="{8FA5F33C-78D2-4D26-9FB5-B237093FFC17}" srcId="{1782ADDB-FCE2-4365-877F-35FB79414F04}" destId="{1CC44D44-2822-4653-A157-7C3BD088013B}" srcOrd="0" destOrd="0" parTransId="{EFBF7315-2514-4191-B979-FBADB65A9F3B}" sibTransId="{71D6A243-FA7F-486A-9938-CD9F944A0B68}"/>
    <dgm:cxn modelId="{ADEEEC5E-481F-497F-89BC-F6A923D265CD}" type="presOf" srcId="{2B717057-BD26-4DC3-B7B4-7142D2339D85}" destId="{AD070164-5C6A-4CCF-BBD6-FDC2CA7C25C6}" srcOrd="0" destOrd="0" presId="urn:microsoft.com/office/officeart/2005/8/layout/vList2"/>
    <dgm:cxn modelId="{5BD01563-9EDB-46BB-BDC4-626DF3ECC128}" type="presOf" srcId="{A059FC22-7D57-4461-8E18-1D5E959054E0}" destId="{404D3D46-95E5-46E9-952B-269EAFBCDB44}" srcOrd="0" destOrd="0" presId="urn:microsoft.com/office/officeart/2005/8/layout/vList2"/>
    <dgm:cxn modelId="{A5149144-AE9B-422C-A07C-1B27F8F19F8D}" type="presOf" srcId="{2FB2EBE7-C18A-4C49-8F07-B70500F6EC02}" destId="{C5697473-7191-48C9-93DD-4A83AD11F514}" srcOrd="0" destOrd="0" presId="urn:microsoft.com/office/officeart/2005/8/layout/vList2"/>
    <dgm:cxn modelId="{3AC52F6D-0780-4C11-91F4-5A6249FE5A25}" srcId="{2FB2EBE7-C18A-4C49-8F07-B70500F6EC02}" destId="{2B347F0A-D517-42FB-B86E-EFCC2CADED99}" srcOrd="0" destOrd="0" parTransId="{6EB30865-9CE9-482F-80E1-4ECB4AC3307C}" sibTransId="{0EB62D26-5C7F-4BA6-A71C-875B4C46940A}"/>
    <dgm:cxn modelId="{2CBEE077-0648-457C-8F77-03EB971D2281}" srcId="{11751F77-772E-40F4-9977-4C75236DE8BF}" destId="{5585AEA1-2360-42D5-A08B-A068BD0D8C0A}" srcOrd="3" destOrd="0" parTransId="{4C36108D-FE3F-46EF-9D2B-CAB08FA9C2E0}" sibTransId="{CA2DA365-AF0F-4A4A-A180-1EB87316B02E}"/>
    <dgm:cxn modelId="{2F6CCF7E-7CCA-4C7F-BBA3-D6B0E6F17301}" type="presOf" srcId="{11751F77-772E-40F4-9977-4C75236DE8BF}" destId="{953E7781-5E38-4FE9-BE64-8B75604FBE1B}" srcOrd="0" destOrd="0" presId="urn:microsoft.com/office/officeart/2005/8/layout/vList2"/>
    <dgm:cxn modelId="{6112F182-A778-4E02-BE26-72FBD710A1F0}" srcId="{5585AEA1-2360-42D5-A08B-A068BD0D8C0A}" destId="{0D6C2D6E-53BE-4BD4-AF51-3D7E1331C2A8}" srcOrd="0" destOrd="0" parTransId="{D893460A-D2F7-4795-90AC-82EC9395F363}" sibTransId="{36355F58-AC15-4578-B5FE-63415843D279}"/>
    <dgm:cxn modelId="{39DBDD85-DD0C-4C8D-9505-721E107E94B5}" srcId="{11751F77-772E-40F4-9977-4C75236DE8BF}" destId="{1782ADDB-FCE2-4365-877F-35FB79414F04}" srcOrd="0" destOrd="0" parTransId="{469C0FD2-6501-4BED-9011-173D502CF219}" sibTransId="{EAC31EE4-12DD-4575-91DA-A80C730379CF}"/>
    <dgm:cxn modelId="{392E3191-B223-4FA0-B32F-902979E0C74F}" type="presOf" srcId="{5585AEA1-2360-42D5-A08B-A068BD0D8C0A}" destId="{6F2929D4-F6A1-499B-A052-4A6AAED6CB5D}" srcOrd="0" destOrd="0" presId="urn:microsoft.com/office/officeart/2005/8/layout/vList2"/>
    <dgm:cxn modelId="{86662692-C236-4185-B270-5B27BEC32C9C}" type="presOf" srcId="{1CC44D44-2822-4653-A157-7C3BD088013B}" destId="{85CD86DF-DE16-4C86-86F6-E67D92F70118}" srcOrd="0" destOrd="0" presId="urn:microsoft.com/office/officeart/2005/8/layout/vList2"/>
    <dgm:cxn modelId="{82F58D98-1213-4AD0-9956-67C83BE0D579}" srcId="{11751F77-772E-40F4-9977-4C75236DE8BF}" destId="{2B717057-BD26-4DC3-B7B4-7142D2339D85}" srcOrd="2" destOrd="0" parTransId="{D38A0D8C-934D-4C8C-B557-F57B8CC2F9CC}" sibTransId="{0D62E502-F41D-4512-9DF7-C33B34A9D6ED}"/>
    <dgm:cxn modelId="{9B1EE6B2-A9FC-442C-9884-FC4193C89919}" srcId="{2B717057-BD26-4DC3-B7B4-7142D2339D85}" destId="{A059FC22-7D57-4461-8E18-1D5E959054E0}" srcOrd="0" destOrd="0" parTransId="{B31E1424-DEFE-40BE-9B17-3A0163A90FEA}" sibTransId="{3030BD0D-624E-4323-ABFD-E1B171C762E7}"/>
    <dgm:cxn modelId="{F329F1B6-5D0D-4211-BC6C-B1F4A9E48FDA}" type="presOf" srcId="{2B347F0A-D517-42FB-B86E-EFCC2CADED99}" destId="{D11C1D88-BDEE-4568-805C-FE4FEB65934B}" srcOrd="0" destOrd="0" presId="urn:microsoft.com/office/officeart/2005/8/layout/vList2"/>
    <dgm:cxn modelId="{C1A440E8-4F99-4964-B9A8-C53C15763EC2}" type="presOf" srcId="{0D6C2D6E-53BE-4BD4-AF51-3D7E1331C2A8}" destId="{B8273030-1402-4AD7-9966-621172864785}" srcOrd="0" destOrd="0" presId="urn:microsoft.com/office/officeart/2005/8/layout/vList2"/>
    <dgm:cxn modelId="{C6494D5F-8F92-42E6-8C90-518174A68C52}" type="presParOf" srcId="{953E7781-5E38-4FE9-BE64-8B75604FBE1B}" destId="{16FFB5E8-71A2-4AC5-AAC0-B780A7306C72}" srcOrd="0" destOrd="0" presId="urn:microsoft.com/office/officeart/2005/8/layout/vList2"/>
    <dgm:cxn modelId="{6D3DA5D5-830D-4A99-AE45-ED0DAEA89D36}" type="presParOf" srcId="{953E7781-5E38-4FE9-BE64-8B75604FBE1B}" destId="{85CD86DF-DE16-4C86-86F6-E67D92F70118}" srcOrd="1" destOrd="0" presId="urn:microsoft.com/office/officeart/2005/8/layout/vList2"/>
    <dgm:cxn modelId="{2467A57F-0E29-4495-BFA9-495EB720689B}" type="presParOf" srcId="{953E7781-5E38-4FE9-BE64-8B75604FBE1B}" destId="{C5697473-7191-48C9-93DD-4A83AD11F514}" srcOrd="2" destOrd="0" presId="urn:microsoft.com/office/officeart/2005/8/layout/vList2"/>
    <dgm:cxn modelId="{65DE8F12-2587-428E-9C18-ED1842D11301}" type="presParOf" srcId="{953E7781-5E38-4FE9-BE64-8B75604FBE1B}" destId="{D11C1D88-BDEE-4568-805C-FE4FEB65934B}" srcOrd="3" destOrd="0" presId="urn:microsoft.com/office/officeart/2005/8/layout/vList2"/>
    <dgm:cxn modelId="{56C8039F-3B2E-4D6B-BE9D-7616ADCC7D1B}" type="presParOf" srcId="{953E7781-5E38-4FE9-BE64-8B75604FBE1B}" destId="{AD070164-5C6A-4CCF-BBD6-FDC2CA7C25C6}" srcOrd="4" destOrd="0" presId="urn:microsoft.com/office/officeart/2005/8/layout/vList2"/>
    <dgm:cxn modelId="{9289A717-65B0-4B47-B8A1-A27E87C4E0F2}" type="presParOf" srcId="{953E7781-5E38-4FE9-BE64-8B75604FBE1B}" destId="{404D3D46-95E5-46E9-952B-269EAFBCDB44}" srcOrd="5" destOrd="0" presId="urn:microsoft.com/office/officeart/2005/8/layout/vList2"/>
    <dgm:cxn modelId="{F85A041D-0C74-490C-BD48-A3B25BFCBADC}" type="presParOf" srcId="{953E7781-5E38-4FE9-BE64-8B75604FBE1B}" destId="{6F2929D4-F6A1-499B-A052-4A6AAED6CB5D}" srcOrd="6" destOrd="0" presId="urn:microsoft.com/office/officeart/2005/8/layout/vList2"/>
    <dgm:cxn modelId="{4CC70387-1204-4E72-9EB5-600E02D65F06}" type="presParOf" srcId="{953E7781-5E38-4FE9-BE64-8B75604FBE1B}" destId="{B8273030-1402-4AD7-9966-62117286478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31B2F8-7F1A-49EB-A7C3-44E8F008960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D81877D-0A02-4D49-BF16-E3B143D4DAA0}">
      <dgm:prSet/>
      <dgm:spPr/>
      <dgm:t>
        <a:bodyPr/>
        <a:lstStyle/>
        <a:p>
          <a:r>
            <a:rPr lang="is-IS"/>
            <a:t>1. bekkur 22 – 25 nem.</a:t>
          </a:r>
          <a:endParaRPr lang="en-US"/>
        </a:p>
      </dgm:t>
    </dgm:pt>
    <dgm:pt modelId="{9F625FBA-84C1-4CAE-9130-EFD29B931C97}" type="parTrans" cxnId="{67409D36-1182-4F4F-806E-4D458748103F}">
      <dgm:prSet/>
      <dgm:spPr/>
      <dgm:t>
        <a:bodyPr/>
        <a:lstStyle/>
        <a:p>
          <a:endParaRPr lang="en-US"/>
        </a:p>
      </dgm:t>
    </dgm:pt>
    <dgm:pt modelId="{FF903989-8E51-41BD-B1CD-92093331B155}" type="sibTrans" cxnId="{67409D36-1182-4F4F-806E-4D458748103F}">
      <dgm:prSet/>
      <dgm:spPr/>
      <dgm:t>
        <a:bodyPr/>
        <a:lstStyle/>
        <a:p>
          <a:endParaRPr lang="en-US"/>
        </a:p>
      </dgm:t>
    </dgm:pt>
    <dgm:pt modelId="{C4729331-BCF3-4FCC-8971-B06DD8AC3215}">
      <dgm:prSet/>
      <dgm:spPr/>
      <dgm:t>
        <a:bodyPr/>
        <a:lstStyle/>
        <a:p>
          <a:r>
            <a:rPr lang="is-IS"/>
            <a:t>2. bekkur 16. nem.</a:t>
          </a:r>
          <a:endParaRPr lang="en-US"/>
        </a:p>
      </dgm:t>
    </dgm:pt>
    <dgm:pt modelId="{82B33595-A698-4E0B-AB80-D130A6D2BCD4}" type="parTrans" cxnId="{EE9626D6-11DE-4D71-95E2-31B5DDA960B1}">
      <dgm:prSet/>
      <dgm:spPr/>
      <dgm:t>
        <a:bodyPr/>
        <a:lstStyle/>
        <a:p>
          <a:endParaRPr lang="en-US"/>
        </a:p>
      </dgm:t>
    </dgm:pt>
    <dgm:pt modelId="{7E798C91-5D8F-48EB-975A-AC1EFFAEBD64}" type="sibTrans" cxnId="{EE9626D6-11DE-4D71-95E2-31B5DDA960B1}">
      <dgm:prSet/>
      <dgm:spPr/>
      <dgm:t>
        <a:bodyPr/>
        <a:lstStyle/>
        <a:p>
          <a:endParaRPr lang="en-US"/>
        </a:p>
      </dgm:t>
    </dgm:pt>
    <dgm:pt modelId="{5C985994-8715-49B4-801D-23AA4453501C}">
      <dgm:prSet/>
      <dgm:spPr/>
      <dgm:t>
        <a:bodyPr/>
        <a:lstStyle/>
        <a:p>
          <a:r>
            <a:rPr lang="is-IS"/>
            <a:t>3. bekkur 20 nem.</a:t>
          </a:r>
          <a:endParaRPr lang="en-US"/>
        </a:p>
      </dgm:t>
    </dgm:pt>
    <dgm:pt modelId="{376DE211-FBD7-4490-916C-9979E62B150E}" type="parTrans" cxnId="{3181D8EE-3546-4975-9BBC-FE77E11E13F7}">
      <dgm:prSet/>
      <dgm:spPr/>
      <dgm:t>
        <a:bodyPr/>
        <a:lstStyle/>
        <a:p>
          <a:endParaRPr lang="en-US"/>
        </a:p>
      </dgm:t>
    </dgm:pt>
    <dgm:pt modelId="{1B28ED08-B22E-4F16-987B-2B3E6131A084}" type="sibTrans" cxnId="{3181D8EE-3546-4975-9BBC-FE77E11E13F7}">
      <dgm:prSet/>
      <dgm:spPr/>
      <dgm:t>
        <a:bodyPr/>
        <a:lstStyle/>
        <a:p>
          <a:endParaRPr lang="en-US"/>
        </a:p>
      </dgm:t>
    </dgm:pt>
    <dgm:pt modelId="{D9D0F1AC-F429-4CB6-B01C-CD29E35C12D7}">
      <dgm:prSet/>
      <dgm:spPr/>
      <dgm:t>
        <a:bodyPr/>
        <a:lstStyle/>
        <a:p>
          <a:r>
            <a:rPr lang="is-IS"/>
            <a:t>4. bekkur 19 nem.</a:t>
          </a:r>
          <a:endParaRPr lang="en-US"/>
        </a:p>
      </dgm:t>
    </dgm:pt>
    <dgm:pt modelId="{A57D644A-F434-427B-9217-82B7FE6216B8}" type="parTrans" cxnId="{356C04D0-F7EC-482F-B48A-ED35D9F970D7}">
      <dgm:prSet/>
      <dgm:spPr/>
      <dgm:t>
        <a:bodyPr/>
        <a:lstStyle/>
        <a:p>
          <a:endParaRPr lang="en-US"/>
        </a:p>
      </dgm:t>
    </dgm:pt>
    <dgm:pt modelId="{376224BF-7FE0-4438-808E-D78493754A3F}" type="sibTrans" cxnId="{356C04D0-F7EC-482F-B48A-ED35D9F970D7}">
      <dgm:prSet/>
      <dgm:spPr/>
      <dgm:t>
        <a:bodyPr/>
        <a:lstStyle/>
        <a:p>
          <a:endParaRPr lang="en-US"/>
        </a:p>
      </dgm:t>
    </dgm:pt>
    <dgm:pt modelId="{8A04153C-8ED9-4CC2-B212-A417091764A5}">
      <dgm:prSet/>
      <dgm:spPr/>
      <dgm:t>
        <a:bodyPr/>
        <a:lstStyle/>
        <a:p>
          <a:r>
            <a:rPr lang="is-IS"/>
            <a:t>5. bekkur 31 nem.</a:t>
          </a:r>
          <a:endParaRPr lang="en-US"/>
        </a:p>
      </dgm:t>
    </dgm:pt>
    <dgm:pt modelId="{542D67BB-20FF-4D51-BC1E-F773B73C154E}" type="parTrans" cxnId="{5A9CE97C-525E-4DAD-8C01-C398C4505A7C}">
      <dgm:prSet/>
      <dgm:spPr/>
      <dgm:t>
        <a:bodyPr/>
        <a:lstStyle/>
        <a:p>
          <a:endParaRPr lang="en-US"/>
        </a:p>
      </dgm:t>
    </dgm:pt>
    <dgm:pt modelId="{034E94F2-B42B-4978-B62B-5415F2325ACB}" type="sibTrans" cxnId="{5A9CE97C-525E-4DAD-8C01-C398C4505A7C}">
      <dgm:prSet/>
      <dgm:spPr/>
      <dgm:t>
        <a:bodyPr/>
        <a:lstStyle/>
        <a:p>
          <a:endParaRPr lang="en-US"/>
        </a:p>
      </dgm:t>
    </dgm:pt>
    <dgm:pt modelId="{4D1BD499-7282-416C-BBAA-4258F8A6C848}">
      <dgm:prSet/>
      <dgm:spPr/>
      <dgm:t>
        <a:bodyPr/>
        <a:lstStyle/>
        <a:p>
          <a:r>
            <a:rPr lang="is-IS"/>
            <a:t>6. bekkur 16 nem.</a:t>
          </a:r>
          <a:endParaRPr lang="en-US"/>
        </a:p>
      </dgm:t>
    </dgm:pt>
    <dgm:pt modelId="{0DE1141D-9F86-4B44-B55F-3269B902A856}" type="parTrans" cxnId="{9881382E-325E-4746-B9AB-E16CDE77D8C7}">
      <dgm:prSet/>
      <dgm:spPr/>
      <dgm:t>
        <a:bodyPr/>
        <a:lstStyle/>
        <a:p>
          <a:endParaRPr lang="en-US"/>
        </a:p>
      </dgm:t>
    </dgm:pt>
    <dgm:pt modelId="{B9866B6C-7EC9-4CD3-8772-37BFE9B9884A}" type="sibTrans" cxnId="{9881382E-325E-4746-B9AB-E16CDE77D8C7}">
      <dgm:prSet/>
      <dgm:spPr/>
      <dgm:t>
        <a:bodyPr/>
        <a:lstStyle/>
        <a:p>
          <a:endParaRPr lang="en-US"/>
        </a:p>
      </dgm:t>
    </dgm:pt>
    <dgm:pt modelId="{2A04F88A-9ED8-488E-B6A3-36F7BF90ED98}">
      <dgm:prSet/>
      <dgm:spPr/>
      <dgm:t>
        <a:bodyPr/>
        <a:lstStyle/>
        <a:p>
          <a:r>
            <a:rPr lang="is-IS"/>
            <a:t>7. bekkur 23 nem.</a:t>
          </a:r>
          <a:endParaRPr lang="en-US"/>
        </a:p>
      </dgm:t>
    </dgm:pt>
    <dgm:pt modelId="{BDE793E4-8493-4B88-89B7-BE9EBE058864}" type="parTrans" cxnId="{C67AD2D3-34D9-40AE-99D3-3B51F11E7C72}">
      <dgm:prSet/>
      <dgm:spPr/>
      <dgm:t>
        <a:bodyPr/>
        <a:lstStyle/>
        <a:p>
          <a:endParaRPr lang="en-US"/>
        </a:p>
      </dgm:t>
    </dgm:pt>
    <dgm:pt modelId="{747722F6-FCEA-46F0-BB11-9311CF1DE648}" type="sibTrans" cxnId="{C67AD2D3-34D9-40AE-99D3-3B51F11E7C72}">
      <dgm:prSet/>
      <dgm:spPr/>
      <dgm:t>
        <a:bodyPr/>
        <a:lstStyle/>
        <a:p>
          <a:endParaRPr lang="en-US"/>
        </a:p>
      </dgm:t>
    </dgm:pt>
    <dgm:pt modelId="{6BC9556E-EB20-444E-846C-2CF59E8430C5}">
      <dgm:prSet/>
      <dgm:spPr/>
      <dgm:t>
        <a:bodyPr/>
        <a:lstStyle/>
        <a:p>
          <a:r>
            <a:rPr lang="is-IS"/>
            <a:t>Samtals 147 -149 nem</a:t>
          </a:r>
          <a:endParaRPr lang="en-US"/>
        </a:p>
      </dgm:t>
    </dgm:pt>
    <dgm:pt modelId="{CC65817F-44B8-4612-9FB2-60785C83AD2A}" type="parTrans" cxnId="{959F5C37-5482-48F7-88FF-33B0343DF85F}">
      <dgm:prSet/>
      <dgm:spPr/>
      <dgm:t>
        <a:bodyPr/>
        <a:lstStyle/>
        <a:p>
          <a:endParaRPr lang="en-US"/>
        </a:p>
      </dgm:t>
    </dgm:pt>
    <dgm:pt modelId="{28209609-796B-405B-8D69-97C32ADA4199}" type="sibTrans" cxnId="{959F5C37-5482-48F7-88FF-33B0343DF85F}">
      <dgm:prSet/>
      <dgm:spPr/>
      <dgm:t>
        <a:bodyPr/>
        <a:lstStyle/>
        <a:p>
          <a:endParaRPr lang="en-US"/>
        </a:p>
      </dgm:t>
    </dgm:pt>
    <dgm:pt modelId="{9010E969-5E47-420E-A5ED-CDA6988A34A4}" type="pres">
      <dgm:prSet presAssocID="{B631B2F8-7F1A-49EB-A7C3-44E8F0089602}" presName="linear" presStyleCnt="0">
        <dgm:presLayoutVars>
          <dgm:animLvl val="lvl"/>
          <dgm:resizeHandles val="exact"/>
        </dgm:presLayoutVars>
      </dgm:prSet>
      <dgm:spPr/>
    </dgm:pt>
    <dgm:pt modelId="{359AA5C4-7018-45C5-A40D-67E349430797}" type="pres">
      <dgm:prSet presAssocID="{DD81877D-0A02-4D49-BF16-E3B143D4DAA0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DFF6387F-04FD-4855-B95B-4265793D2C1D}" type="pres">
      <dgm:prSet presAssocID="{FF903989-8E51-41BD-B1CD-92093331B155}" presName="spacer" presStyleCnt="0"/>
      <dgm:spPr/>
    </dgm:pt>
    <dgm:pt modelId="{E6CB62D2-FFC3-4372-B476-3B1AD4F724A9}" type="pres">
      <dgm:prSet presAssocID="{C4729331-BCF3-4FCC-8971-B06DD8AC321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6506CDB-CEC3-40FD-8A59-0E678E2A5B90}" type="pres">
      <dgm:prSet presAssocID="{7E798C91-5D8F-48EB-975A-AC1EFFAEBD64}" presName="spacer" presStyleCnt="0"/>
      <dgm:spPr/>
    </dgm:pt>
    <dgm:pt modelId="{E8E9BEC7-4549-4C89-84D4-7DFE68A97EE4}" type="pres">
      <dgm:prSet presAssocID="{5C985994-8715-49B4-801D-23AA4453501C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AA4E405C-5CD7-481D-B170-5DB68CAF97E7}" type="pres">
      <dgm:prSet presAssocID="{1B28ED08-B22E-4F16-987B-2B3E6131A084}" presName="spacer" presStyleCnt="0"/>
      <dgm:spPr/>
    </dgm:pt>
    <dgm:pt modelId="{3AB4608E-9BEA-4479-B178-EF8DE56EE0DC}" type="pres">
      <dgm:prSet presAssocID="{D9D0F1AC-F429-4CB6-B01C-CD29E35C12D7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70CDCDE5-8100-4D8C-95E1-5BC9FF6F59B5}" type="pres">
      <dgm:prSet presAssocID="{376224BF-7FE0-4438-808E-D78493754A3F}" presName="spacer" presStyleCnt="0"/>
      <dgm:spPr/>
    </dgm:pt>
    <dgm:pt modelId="{50EDBBCE-DFCC-49AB-AF0E-2CB4FD61B927}" type="pres">
      <dgm:prSet presAssocID="{8A04153C-8ED9-4CC2-B212-A417091764A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9DDB808B-AA03-4FAA-8694-1289CF047F92}" type="pres">
      <dgm:prSet presAssocID="{034E94F2-B42B-4978-B62B-5415F2325ACB}" presName="spacer" presStyleCnt="0"/>
      <dgm:spPr/>
    </dgm:pt>
    <dgm:pt modelId="{F2FD18D0-6E75-4D06-98E8-955797D0EDF5}" type="pres">
      <dgm:prSet presAssocID="{4D1BD499-7282-416C-BBAA-4258F8A6C848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B351996-5DA6-40EC-A77C-416580A8669C}" type="pres">
      <dgm:prSet presAssocID="{B9866B6C-7EC9-4CD3-8772-37BFE9B9884A}" presName="spacer" presStyleCnt="0"/>
      <dgm:spPr/>
    </dgm:pt>
    <dgm:pt modelId="{28303A91-3A35-4C6A-A639-5C426BC0B758}" type="pres">
      <dgm:prSet presAssocID="{2A04F88A-9ED8-488E-B6A3-36F7BF90ED9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78B621CF-E1B5-4377-B88A-AD891FC092A9}" type="pres">
      <dgm:prSet presAssocID="{747722F6-FCEA-46F0-BB11-9311CF1DE648}" presName="spacer" presStyleCnt="0"/>
      <dgm:spPr/>
    </dgm:pt>
    <dgm:pt modelId="{8E6BE767-AB73-4E8A-9105-7C7C77868B89}" type="pres">
      <dgm:prSet presAssocID="{6BC9556E-EB20-444E-846C-2CF59E8430C5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7D064D0D-89AA-467D-BECC-8E6FCF9A4A52}" type="presOf" srcId="{8A04153C-8ED9-4CC2-B212-A417091764A5}" destId="{50EDBBCE-DFCC-49AB-AF0E-2CB4FD61B927}" srcOrd="0" destOrd="0" presId="urn:microsoft.com/office/officeart/2005/8/layout/vList2"/>
    <dgm:cxn modelId="{3755941C-70DB-46C6-8924-DEA5E1C67A9D}" type="presOf" srcId="{4D1BD499-7282-416C-BBAA-4258F8A6C848}" destId="{F2FD18D0-6E75-4D06-98E8-955797D0EDF5}" srcOrd="0" destOrd="0" presId="urn:microsoft.com/office/officeart/2005/8/layout/vList2"/>
    <dgm:cxn modelId="{9881382E-325E-4746-B9AB-E16CDE77D8C7}" srcId="{B631B2F8-7F1A-49EB-A7C3-44E8F0089602}" destId="{4D1BD499-7282-416C-BBAA-4258F8A6C848}" srcOrd="5" destOrd="0" parTransId="{0DE1141D-9F86-4B44-B55F-3269B902A856}" sibTransId="{B9866B6C-7EC9-4CD3-8772-37BFE9B9884A}"/>
    <dgm:cxn modelId="{67409D36-1182-4F4F-806E-4D458748103F}" srcId="{B631B2F8-7F1A-49EB-A7C3-44E8F0089602}" destId="{DD81877D-0A02-4D49-BF16-E3B143D4DAA0}" srcOrd="0" destOrd="0" parTransId="{9F625FBA-84C1-4CAE-9130-EFD29B931C97}" sibTransId="{FF903989-8E51-41BD-B1CD-92093331B155}"/>
    <dgm:cxn modelId="{959F5C37-5482-48F7-88FF-33B0343DF85F}" srcId="{B631B2F8-7F1A-49EB-A7C3-44E8F0089602}" destId="{6BC9556E-EB20-444E-846C-2CF59E8430C5}" srcOrd="7" destOrd="0" parTransId="{CC65817F-44B8-4612-9FB2-60785C83AD2A}" sibTransId="{28209609-796B-405B-8D69-97C32ADA4199}"/>
    <dgm:cxn modelId="{776DE846-FB5A-4701-8F97-E47558882034}" type="presOf" srcId="{D9D0F1AC-F429-4CB6-B01C-CD29E35C12D7}" destId="{3AB4608E-9BEA-4479-B178-EF8DE56EE0DC}" srcOrd="0" destOrd="0" presId="urn:microsoft.com/office/officeart/2005/8/layout/vList2"/>
    <dgm:cxn modelId="{5A9CE97C-525E-4DAD-8C01-C398C4505A7C}" srcId="{B631B2F8-7F1A-49EB-A7C3-44E8F0089602}" destId="{8A04153C-8ED9-4CC2-B212-A417091764A5}" srcOrd="4" destOrd="0" parTransId="{542D67BB-20FF-4D51-BC1E-F773B73C154E}" sibTransId="{034E94F2-B42B-4978-B62B-5415F2325ACB}"/>
    <dgm:cxn modelId="{07C0A580-9D7F-4700-B337-3F65A388DCD9}" type="presOf" srcId="{C4729331-BCF3-4FCC-8971-B06DD8AC3215}" destId="{E6CB62D2-FFC3-4372-B476-3B1AD4F724A9}" srcOrd="0" destOrd="0" presId="urn:microsoft.com/office/officeart/2005/8/layout/vList2"/>
    <dgm:cxn modelId="{A3425EBA-E4F3-4481-B6DB-122221564728}" type="presOf" srcId="{6BC9556E-EB20-444E-846C-2CF59E8430C5}" destId="{8E6BE767-AB73-4E8A-9105-7C7C77868B89}" srcOrd="0" destOrd="0" presId="urn:microsoft.com/office/officeart/2005/8/layout/vList2"/>
    <dgm:cxn modelId="{603390C4-5A73-473F-9F48-777AE53B0010}" type="presOf" srcId="{B631B2F8-7F1A-49EB-A7C3-44E8F0089602}" destId="{9010E969-5E47-420E-A5ED-CDA6988A34A4}" srcOrd="0" destOrd="0" presId="urn:microsoft.com/office/officeart/2005/8/layout/vList2"/>
    <dgm:cxn modelId="{5E3698C9-AF94-4233-9BF2-1535485F0F2D}" type="presOf" srcId="{2A04F88A-9ED8-488E-B6A3-36F7BF90ED98}" destId="{28303A91-3A35-4C6A-A639-5C426BC0B758}" srcOrd="0" destOrd="0" presId="urn:microsoft.com/office/officeart/2005/8/layout/vList2"/>
    <dgm:cxn modelId="{356C04D0-F7EC-482F-B48A-ED35D9F970D7}" srcId="{B631B2F8-7F1A-49EB-A7C3-44E8F0089602}" destId="{D9D0F1AC-F429-4CB6-B01C-CD29E35C12D7}" srcOrd="3" destOrd="0" parTransId="{A57D644A-F434-427B-9217-82B7FE6216B8}" sibTransId="{376224BF-7FE0-4438-808E-D78493754A3F}"/>
    <dgm:cxn modelId="{C67AD2D3-34D9-40AE-99D3-3B51F11E7C72}" srcId="{B631B2F8-7F1A-49EB-A7C3-44E8F0089602}" destId="{2A04F88A-9ED8-488E-B6A3-36F7BF90ED98}" srcOrd="6" destOrd="0" parTransId="{BDE793E4-8493-4B88-89B7-BE9EBE058864}" sibTransId="{747722F6-FCEA-46F0-BB11-9311CF1DE648}"/>
    <dgm:cxn modelId="{EE9626D6-11DE-4D71-95E2-31B5DDA960B1}" srcId="{B631B2F8-7F1A-49EB-A7C3-44E8F0089602}" destId="{C4729331-BCF3-4FCC-8971-B06DD8AC3215}" srcOrd="1" destOrd="0" parTransId="{82B33595-A698-4E0B-AB80-D130A6D2BCD4}" sibTransId="{7E798C91-5D8F-48EB-975A-AC1EFFAEBD64}"/>
    <dgm:cxn modelId="{D7C142E6-5875-47E1-89A0-C872396E88B4}" type="presOf" srcId="{DD81877D-0A02-4D49-BF16-E3B143D4DAA0}" destId="{359AA5C4-7018-45C5-A40D-67E349430797}" srcOrd="0" destOrd="0" presId="urn:microsoft.com/office/officeart/2005/8/layout/vList2"/>
    <dgm:cxn modelId="{3181D8EE-3546-4975-9BBC-FE77E11E13F7}" srcId="{B631B2F8-7F1A-49EB-A7C3-44E8F0089602}" destId="{5C985994-8715-49B4-801D-23AA4453501C}" srcOrd="2" destOrd="0" parTransId="{376DE211-FBD7-4490-916C-9979E62B150E}" sibTransId="{1B28ED08-B22E-4F16-987B-2B3E6131A084}"/>
    <dgm:cxn modelId="{B8AC08F1-06F4-453D-A8DE-D589D29FD030}" type="presOf" srcId="{5C985994-8715-49B4-801D-23AA4453501C}" destId="{E8E9BEC7-4549-4C89-84D4-7DFE68A97EE4}" srcOrd="0" destOrd="0" presId="urn:microsoft.com/office/officeart/2005/8/layout/vList2"/>
    <dgm:cxn modelId="{7FB27185-7C2A-42B6-B6ED-8F43F7A12831}" type="presParOf" srcId="{9010E969-5E47-420E-A5ED-CDA6988A34A4}" destId="{359AA5C4-7018-45C5-A40D-67E349430797}" srcOrd="0" destOrd="0" presId="urn:microsoft.com/office/officeart/2005/8/layout/vList2"/>
    <dgm:cxn modelId="{625DFB75-8F44-48E2-BF0A-8C734ADA7AA9}" type="presParOf" srcId="{9010E969-5E47-420E-A5ED-CDA6988A34A4}" destId="{DFF6387F-04FD-4855-B95B-4265793D2C1D}" srcOrd="1" destOrd="0" presId="urn:microsoft.com/office/officeart/2005/8/layout/vList2"/>
    <dgm:cxn modelId="{58AF6469-8CEA-4D9C-98CF-6CDB8B67F94E}" type="presParOf" srcId="{9010E969-5E47-420E-A5ED-CDA6988A34A4}" destId="{E6CB62D2-FFC3-4372-B476-3B1AD4F724A9}" srcOrd="2" destOrd="0" presId="urn:microsoft.com/office/officeart/2005/8/layout/vList2"/>
    <dgm:cxn modelId="{B4BCC55D-7DFA-4733-B2EB-574D9A563F74}" type="presParOf" srcId="{9010E969-5E47-420E-A5ED-CDA6988A34A4}" destId="{06506CDB-CEC3-40FD-8A59-0E678E2A5B90}" srcOrd="3" destOrd="0" presId="urn:microsoft.com/office/officeart/2005/8/layout/vList2"/>
    <dgm:cxn modelId="{EFD3227F-A383-4810-A2CF-DEF6E23B464A}" type="presParOf" srcId="{9010E969-5E47-420E-A5ED-CDA6988A34A4}" destId="{E8E9BEC7-4549-4C89-84D4-7DFE68A97EE4}" srcOrd="4" destOrd="0" presId="urn:microsoft.com/office/officeart/2005/8/layout/vList2"/>
    <dgm:cxn modelId="{2876A7DA-F306-4402-B167-6DA9A709D5E0}" type="presParOf" srcId="{9010E969-5E47-420E-A5ED-CDA6988A34A4}" destId="{AA4E405C-5CD7-481D-B170-5DB68CAF97E7}" srcOrd="5" destOrd="0" presId="urn:microsoft.com/office/officeart/2005/8/layout/vList2"/>
    <dgm:cxn modelId="{74FF097F-E4EC-4E45-A779-667E98723054}" type="presParOf" srcId="{9010E969-5E47-420E-A5ED-CDA6988A34A4}" destId="{3AB4608E-9BEA-4479-B178-EF8DE56EE0DC}" srcOrd="6" destOrd="0" presId="urn:microsoft.com/office/officeart/2005/8/layout/vList2"/>
    <dgm:cxn modelId="{42106648-EE5A-43CD-8163-43A1B1E7B4CB}" type="presParOf" srcId="{9010E969-5E47-420E-A5ED-CDA6988A34A4}" destId="{70CDCDE5-8100-4D8C-95E1-5BC9FF6F59B5}" srcOrd="7" destOrd="0" presId="urn:microsoft.com/office/officeart/2005/8/layout/vList2"/>
    <dgm:cxn modelId="{B50EEBBB-077B-4339-8741-625F76C9A9FD}" type="presParOf" srcId="{9010E969-5E47-420E-A5ED-CDA6988A34A4}" destId="{50EDBBCE-DFCC-49AB-AF0E-2CB4FD61B927}" srcOrd="8" destOrd="0" presId="urn:microsoft.com/office/officeart/2005/8/layout/vList2"/>
    <dgm:cxn modelId="{0E4CBFAE-4D81-436E-B560-5A7ACF87120E}" type="presParOf" srcId="{9010E969-5E47-420E-A5ED-CDA6988A34A4}" destId="{9DDB808B-AA03-4FAA-8694-1289CF047F92}" srcOrd="9" destOrd="0" presId="urn:microsoft.com/office/officeart/2005/8/layout/vList2"/>
    <dgm:cxn modelId="{4ED9B245-1948-433F-8976-859883367BD9}" type="presParOf" srcId="{9010E969-5E47-420E-A5ED-CDA6988A34A4}" destId="{F2FD18D0-6E75-4D06-98E8-955797D0EDF5}" srcOrd="10" destOrd="0" presId="urn:microsoft.com/office/officeart/2005/8/layout/vList2"/>
    <dgm:cxn modelId="{8FA2B510-D249-4234-9BD3-6AAC1B53EA3E}" type="presParOf" srcId="{9010E969-5E47-420E-A5ED-CDA6988A34A4}" destId="{EB351996-5DA6-40EC-A77C-416580A8669C}" srcOrd="11" destOrd="0" presId="urn:microsoft.com/office/officeart/2005/8/layout/vList2"/>
    <dgm:cxn modelId="{BCDB348A-5E16-49D3-9D94-81BD3DC92B8B}" type="presParOf" srcId="{9010E969-5E47-420E-A5ED-CDA6988A34A4}" destId="{28303A91-3A35-4C6A-A639-5C426BC0B758}" srcOrd="12" destOrd="0" presId="urn:microsoft.com/office/officeart/2005/8/layout/vList2"/>
    <dgm:cxn modelId="{6B9A385D-5974-4A81-9C24-B79FDBCC5C8A}" type="presParOf" srcId="{9010E969-5E47-420E-A5ED-CDA6988A34A4}" destId="{78B621CF-E1B5-4377-B88A-AD891FC092A9}" srcOrd="13" destOrd="0" presId="urn:microsoft.com/office/officeart/2005/8/layout/vList2"/>
    <dgm:cxn modelId="{E60447BB-E073-4468-B126-E8D5062718FC}" type="presParOf" srcId="{9010E969-5E47-420E-A5ED-CDA6988A34A4}" destId="{8E6BE767-AB73-4E8A-9105-7C7C77868B8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290D3-D672-4D16-9C38-E4CD4F1BD1E5}">
      <dsp:nvSpPr>
        <dsp:cNvPr id="0" name=""/>
        <dsp:cNvSpPr/>
      </dsp:nvSpPr>
      <dsp:spPr>
        <a:xfrm>
          <a:off x="0" y="413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Skólasetning og kynning 22. ágúst (skertur)</a:t>
          </a:r>
          <a:endParaRPr lang="en-US" sz="1400" kern="1200"/>
        </a:p>
      </dsp:txBody>
      <dsp:txXfrm>
        <a:off x="16792" y="58176"/>
        <a:ext cx="7328064" cy="310396"/>
      </dsp:txXfrm>
    </dsp:sp>
    <dsp:sp modelId="{C162FED9-34F7-4DF2-8BF7-A54A829AEDB4}">
      <dsp:nvSpPr>
        <dsp:cNvPr id="0" name=""/>
        <dsp:cNvSpPr/>
      </dsp:nvSpPr>
      <dsp:spPr>
        <a:xfrm>
          <a:off x="0" y="4256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10143"/>
                <a:satOff val="-55"/>
                <a:lumOff val="13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"/>
                <a:satOff val="-55"/>
                <a:lumOff val="13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"/>
                <a:satOff val="-55"/>
                <a:lumOff val="13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2. okt. (skertur)</a:t>
          </a:r>
          <a:endParaRPr lang="en-US" sz="1400" kern="1200"/>
        </a:p>
      </dsp:txBody>
      <dsp:txXfrm>
        <a:off x="16792" y="442476"/>
        <a:ext cx="7328064" cy="310396"/>
      </dsp:txXfrm>
    </dsp:sp>
    <dsp:sp modelId="{9E6B70B8-AC87-42B5-A5DA-145775AC4F0F}">
      <dsp:nvSpPr>
        <dsp:cNvPr id="0" name=""/>
        <dsp:cNvSpPr/>
      </dsp:nvSpPr>
      <dsp:spPr>
        <a:xfrm>
          <a:off x="0" y="8099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620287"/>
                <a:satOff val="-110"/>
                <a:lumOff val="2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20287"/>
                <a:satOff val="-110"/>
                <a:lumOff val="2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20287"/>
                <a:satOff val="-110"/>
                <a:lumOff val="2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Nemenda og foreldradagur  20.okt. (skertur)</a:t>
          </a:r>
          <a:endParaRPr lang="en-US" sz="1400" kern="1200"/>
        </a:p>
      </dsp:txBody>
      <dsp:txXfrm>
        <a:off x="16792" y="826776"/>
        <a:ext cx="7328064" cy="310396"/>
      </dsp:txXfrm>
    </dsp:sp>
    <dsp:sp modelId="{9E3719D6-7338-4885-B34E-28314583B1F7}">
      <dsp:nvSpPr>
        <dsp:cNvPr id="0" name=""/>
        <dsp:cNvSpPr/>
      </dsp:nvSpPr>
      <dsp:spPr>
        <a:xfrm>
          <a:off x="0" y="11942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2430430"/>
                <a:satOff val="-165"/>
                <a:lumOff val="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30430"/>
                <a:satOff val="-165"/>
                <a:lumOff val="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30430"/>
                <a:satOff val="-165"/>
                <a:lumOff val="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Vetrafrí 24. – 28. okt</a:t>
          </a:r>
          <a:endParaRPr lang="en-US" sz="1400" kern="1200"/>
        </a:p>
      </dsp:txBody>
      <dsp:txXfrm>
        <a:off x="16792" y="1211076"/>
        <a:ext cx="7328064" cy="310396"/>
      </dsp:txXfrm>
    </dsp:sp>
    <dsp:sp modelId="{644A4FBC-0CCC-4305-A80E-C47F496A8F3F}">
      <dsp:nvSpPr>
        <dsp:cNvPr id="0" name=""/>
        <dsp:cNvSpPr/>
      </dsp:nvSpPr>
      <dsp:spPr>
        <a:xfrm>
          <a:off x="0" y="15785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3240573"/>
                <a:satOff val="-220"/>
                <a:lumOff val="5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240573"/>
                <a:satOff val="-220"/>
                <a:lumOff val="5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240573"/>
                <a:satOff val="-220"/>
                <a:lumOff val="5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28. nóv.</a:t>
          </a:r>
          <a:endParaRPr lang="en-US" sz="1400" kern="1200"/>
        </a:p>
      </dsp:txBody>
      <dsp:txXfrm>
        <a:off x="16792" y="1595376"/>
        <a:ext cx="7328064" cy="310396"/>
      </dsp:txXfrm>
    </dsp:sp>
    <dsp:sp modelId="{6F548A79-F79B-45D9-B705-3961B81A766C}">
      <dsp:nvSpPr>
        <dsp:cNvPr id="0" name=""/>
        <dsp:cNvSpPr/>
      </dsp:nvSpPr>
      <dsp:spPr>
        <a:xfrm>
          <a:off x="0" y="19628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Litlu jólin 18. des. (skertur)</a:t>
          </a:r>
          <a:endParaRPr lang="en-US" sz="1400" kern="1200"/>
        </a:p>
      </dsp:txBody>
      <dsp:txXfrm>
        <a:off x="16792" y="1979676"/>
        <a:ext cx="7328064" cy="310396"/>
      </dsp:txXfrm>
    </dsp:sp>
    <dsp:sp modelId="{58DE5E9D-B2C5-4411-BF33-55132BA760B8}">
      <dsp:nvSpPr>
        <dsp:cNvPr id="0" name=""/>
        <dsp:cNvSpPr/>
      </dsp:nvSpPr>
      <dsp:spPr>
        <a:xfrm>
          <a:off x="0" y="23471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4860860"/>
                <a:satOff val="-3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60860"/>
                <a:satOff val="-3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60860"/>
                <a:satOff val="-3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Jólaball 19. des. (skertur)</a:t>
          </a:r>
          <a:endParaRPr lang="en-US" sz="1400" kern="1200"/>
        </a:p>
      </dsp:txBody>
      <dsp:txXfrm>
        <a:off x="16792" y="2363976"/>
        <a:ext cx="7328064" cy="310396"/>
      </dsp:txXfrm>
    </dsp:sp>
    <dsp:sp modelId="{ABA03477-4267-4F35-BC84-B96B067195EE}">
      <dsp:nvSpPr>
        <dsp:cNvPr id="0" name=""/>
        <dsp:cNvSpPr/>
      </dsp:nvSpPr>
      <dsp:spPr>
        <a:xfrm>
          <a:off x="0" y="27314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5671003"/>
                <a:satOff val="-385"/>
                <a:lumOff val="9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71003"/>
                <a:satOff val="-385"/>
                <a:lumOff val="9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71003"/>
                <a:satOff val="-385"/>
                <a:lumOff val="9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Jólafrí 20. des. – 3. jan.</a:t>
          </a:r>
          <a:endParaRPr lang="en-US" sz="1400" kern="1200" dirty="0"/>
        </a:p>
      </dsp:txBody>
      <dsp:txXfrm>
        <a:off x="16792" y="2748276"/>
        <a:ext cx="7328064" cy="310396"/>
      </dsp:txXfrm>
    </dsp:sp>
    <dsp:sp modelId="{C7ABFF00-BFC4-40E8-8FF9-6DC1F593DA38}">
      <dsp:nvSpPr>
        <dsp:cNvPr id="0" name=""/>
        <dsp:cNvSpPr/>
      </dsp:nvSpPr>
      <dsp:spPr>
        <a:xfrm>
          <a:off x="0" y="31157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6481147"/>
                <a:satOff val="-441"/>
                <a:lumOff val="104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481147"/>
                <a:satOff val="-441"/>
                <a:lumOff val="104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481147"/>
                <a:satOff val="-441"/>
                <a:lumOff val="104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Starfsdagur</a:t>
          </a:r>
          <a:r>
            <a:rPr lang="en-US" sz="1400" kern="1200" dirty="0"/>
            <a:t> 5. </a:t>
          </a:r>
          <a:r>
            <a:rPr lang="en-US" sz="1400" kern="1200" dirty="0" err="1"/>
            <a:t>jan.</a:t>
          </a:r>
          <a:r>
            <a:rPr lang="en-US" sz="1400" kern="1200" dirty="0"/>
            <a:t> (</a:t>
          </a:r>
          <a:r>
            <a:rPr lang="en-US" sz="1400" kern="1200" dirty="0" err="1"/>
            <a:t>skertur</a:t>
          </a:r>
          <a:r>
            <a:rPr lang="en-US" sz="1400" kern="1200" dirty="0"/>
            <a:t>)</a:t>
          </a:r>
        </a:p>
      </dsp:txBody>
      <dsp:txXfrm>
        <a:off x="16792" y="3132576"/>
        <a:ext cx="7328064" cy="310396"/>
      </dsp:txXfrm>
    </dsp:sp>
    <dsp:sp modelId="{9DFC26D2-ED59-4581-B2D5-D3C9D4E91C45}">
      <dsp:nvSpPr>
        <dsp:cNvPr id="0" name=""/>
        <dsp:cNvSpPr/>
      </dsp:nvSpPr>
      <dsp:spPr>
        <a:xfrm>
          <a:off x="0" y="35000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7291290"/>
                <a:satOff val="-496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291290"/>
                <a:satOff val="-496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291290"/>
                <a:satOff val="-496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6. feb.(skertur)</a:t>
          </a:r>
          <a:endParaRPr lang="en-US" sz="1400" kern="1200"/>
        </a:p>
      </dsp:txBody>
      <dsp:txXfrm>
        <a:off x="16792" y="3516876"/>
        <a:ext cx="7328064" cy="310396"/>
      </dsp:txXfrm>
    </dsp:sp>
    <dsp:sp modelId="{F1A71547-5EE9-4645-A8A1-2624245BBA26}">
      <dsp:nvSpPr>
        <dsp:cNvPr id="0" name=""/>
        <dsp:cNvSpPr/>
      </dsp:nvSpPr>
      <dsp:spPr>
        <a:xfrm>
          <a:off x="0" y="38843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Nemenda og foreldradagur  11. feb. (skertur)</a:t>
          </a:r>
          <a:endParaRPr lang="en-US" sz="1400" kern="1200" dirty="0"/>
        </a:p>
      </dsp:txBody>
      <dsp:txXfrm>
        <a:off x="16792" y="3901176"/>
        <a:ext cx="7328064" cy="310396"/>
      </dsp:txXfrm>
    </dsp:sp>
    <dsp:sp modelId="{530B2B82-4A54-409B-A266-61FE0862605D}">
      <dsp:nvSpPr>
        <dsp:cNvPr id="0" name=""/>
        <dsp:cNvSpPr/>
      </dsp:nvSpPr>
      <dsp:spPr>
        <a:xfrm>
          <a:off x="0" y="4223418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911577"/>
                <a:satOff val="-606"/>
                <a:lumOff val="14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911577"/>
                <a:satOff val="-606"/>
                <a:lumOff val="14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911577"/>
                <a:satOff val="-606"/>
                <a:lumOff val="14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Öskudagur 18. feb. (skertur)</a:t>
          </a:r>
          <a:endParaRPr lang="en-US" sz="1400" kern="1200" dirty="0"/>
        </a:p>
      </dsp:txBody>
      <dsp:txXfrm>
        <a:off x="16792" y="4240210"/>
        <a:ext cx="7328064" cy="310396"/>
      </dsp:txXfrm>
    </dsp:sp>
    <dsp:sp modelId="{D0D5E150-9867-4018-BA6A-E5FD78FCEC7E}">
      <dsp:nvSpPr>
        <dsp:cNvPr id="0" name=""/>
        <dsp:cNvSpPr/>
      </dsp:nvSpPr>
      <dsp:spPr>
        <a:xfrm>
          <a:off x="0" y="46529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9721720"/>
                <a:satOff val="-661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721720"/>
                <a:satOff val="-661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721720"/>
                <a:satOff val="-661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Vetrafrí 24. – 25. feb. </a:t>
          </a:r>
          <a:endParaRPr lang="en-US" sz="1400" kern="1200"/>
        </a:p>
      </dsp:txBody>
      <dsp:txXfrm>
        <a:off x="16792" y="4669777"/>
        <a:ext cx="7328064" cy="310396"/>
      </dsp:txXfrm>
    </dsp:sp>
    <dsp:sp modelId="{88E869F9-7E10-497A-B9AA-97849D1E9D48}">
      <dsp:nvSpPr>
        <dsp:cNvPr id="0" name=""/>
        <dsp:cNvSpPr/>
      </dsp:nvSpPr>
      <dsp:spPr>
        <a:xfrm>
          <a:off x="0" y="50372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0531863"/>
                <a:satOff val="-716"/>
                <a:lumOff val="17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31863"/>
                <a:satOff val="-716"/>
                <a:lumOff val="17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31863"/>
                <a:satOff val="-716"/>
                <a:lumOff val="17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Spiladagur 22. apríl (skertur)</a:t>
          </a:r>
          <a:endParaRPr lang="en-US" sz="1400" kern="1200"/>
        </a:p>
      </dsp:txBody>
      <dsp:txXfrm>
        <a:off x="16792" y="5054077"/>
        <a:ext cx="7328064" cy="310396"/>
      </dsp:txXfrm>
    </dsp:sp>
    <dsp:sp modelId="{D697E900-0200-4138-B3C8-B85EBE82B8A1}">
      <dsp:nvSpPr>
        <dsp:cNvPr id="0" name=""/>
        <dsp:cNvSpPr/>
      </dsp:nvSpPr>
      <dsp:spPr>
        <a:xfrm>
          <a:off x="0" y="54215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1342007"/>
                <a:satOff val="-771"/>
                <a:lumOff val="18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342007"/>
                <a:satOff val="-771"/>
                <a:lumOff val="18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342007"/>
                <a:satOff val="-771"/>
                <a:lumOff val="18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Vorhátíð 21. maí (tvöfaldur skóladagur)</a:t>
          </a:r>
          <a:endParaRPr lang="en-US" sz="1400" kern="1200"/>
        </a:p>
      </dsp:txBody>
      <dsp:txXfrm>
        <a:off x="16792" y="5438377"/>
        <a:ext cx="7328064" cy="310396"/>
      </dsp:txXfrm>
    </dsp:sp>
    <dsp:sp modelId="{C79E9928-E99F-4457-ABAC-7FE71A9E5F8B}">
      <dsp:nvSpPr>
        <dsp:cNvPr id="0" name=""/>
        <dsp:cNvSpPr/>
      </dsp:nvSpPr>
      <dsp:spPr>
        <a:xfrm>
          <a:off x="0" y="58058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Skólaslit 6. júní (tvöfaldur skóladagur)</a:t>
          </a:r>
          <a:endParaRPr lang="en-US" sz="1400" kern="1200"/>
        </a:p>
      </dsp:txBody>
      <dsp:txXfrm>
        <a:off x="16792" y="5822677"/>
        <a:ext cx="7328064" cy="310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290D3-D672-4D16-9C38-E4CD4F1BD1E5}">
      <dsp:nvSpPr>
        <dsp:cNvPr id="0" name=""/>
        <dsp:cNvSpPr/>
      </dsp:nvSpPr>
      <dsp:spPr>
        <a:xfrm>
          <a:off x="0" y="413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Skólasetning og kynning 22. ágúst (skertur)</a:t>
          </a:r>
          <a:endParaRPr lang="en-US" sz="1400" kern="1200"/>
        </a:p>
      </dsp:txBody>
      <dsp:txXfrm>
        <a:off x="16792" y="58176"/>
        <a:ext cx="7328064" cy="310396"/>
      </dsp:txXfrm>
    </dsp:sp>
    <dsp:sp modelId="{C162FED9-34F7-4DF2-8BF7-A54A829AEDB4}">
      <dsp:nvSpPr>
        <dsp:cNvPr id="0" name=""/>
        <dsp:cNvSpPr/>
      </dsp:nvSpPr>
      <dsp:spPr>
        <a:xfrm>
          <a:off x="0" y="4256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10143"/>
                <a:satOff val="-55"/>
                <a:lumOff val="13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"/>
                <a:satOff val="-55"/>
                <a:lumOff val="13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"/>
                <a:satOff val="-55"/>
                <a:lumOff val="13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2. okt. (skertur)</a:t>
          </a:r>
          <a:endParaRPr lang="en-US" sz="1400" kern="1200"/>
        </a:p>
      </dsp:txBody>
      <dsp:txXfrm>
        <a:off x="16792" y="442476"/>
        <a:ext cx="7328064" cy="310396"/>
      </dsp:txXfrm>
    </dsp:sp>
    <dsp:sp modelId="{9E6B70B8-AC87-42B5-A5DA-145775AC4F0F}">
      <dsp:nvSpPr>
        <dsp:cNvPr id="0" name=""/>
        <dsp:cNvSpPr/>
      </dsp:nvSpPr>
      <dsp:spPr>
        <a:xfrm>
          <a:off x="0" y="8099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620287"/>
                <a:satOff val="-110"/>
                <a:lumOff val="2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20287"/>
                <a:satOff val="-110"/>
                <a:lumOff val="2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20287"/>
                <a:satOff val="-110"/>
                <a:lumOff val="2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Nemenda og foreldradagur  20.okt. (skertur)</a:t>
          </a:r>
          <a:endParaRPr lang="en-US" sz="1400" kern="1200"/>
        </a:p>
      </dsp:txBody>
      <dsp:txXfrm>
        <a:off x="16792" y="826776"/>
        <a:ext cx="7328064" cy="310396"/>
      </dsp:txXfrm>
    </dsp:sp>
    <dsp:sp modelId="{9E3719D6-7338-4885-B34E-28314583B1F7}">
      <dsp:nvSpPr>
        <dsp:cNvPr id="0" name=""/>
        <dsp:cNvSpPr/>
      </dsp:nvSpPr>
      <dsp:spPr>
        <a:xfrm>
          <a:off x="0" y="11942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2430430"/>
                <a:satOff val="-165"/>
                <a:lumOff val="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30430"/>
                <a:satOff val="-165"/>
                <a:lumOff val="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30430"/>
                <a:satOff val="-165"/>
                <a:lumOff val="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Vetrafrí 24. – 28. okt</a:t>
          </a:r>
          <a:endParaRPr lang="en-US" sz="1400" kern="1200"/>
        </a:p>
      </dsp:txBody>
      <dsp:txXfrm>
        <a:off x="16792" y="1211076"/>
        <a:ext cx="7328064" cy="310396"/>
      </dsp:txXfrm>
    </dsp:sp>
    <dsp:sp modelId="{644A4FBC-0CCC-4305-A80E-C47F496A8F3F}">
      <dsp:nvSpPr>
        <dsp:cNvPr id="0" name=""/>
        <dsp:cNvSpPr/>
      </dsp:nvSpPr>
      <dsp:spPr>
        <a:xfrm>
          <a:off x="0" y="15785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3240573"/>
                <a:satOff val="-220"/>
                <a:lumOff val="5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240573"/>
                <a:satOff val="-220"/>
                <a:lumOff val="5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240573"/>
                <a:satOff val="-220"/>
                <a:lumOff val="5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28. nóv.</a:t>
          </a:r>
          <a:endParaRPr lang="en-US" sz="1400" kern="1200"/>
        </a:p>
      </dsp:txBody>
      <dsp:txXfrm>
        <a:off x="16792" y="1595376"/>
        <a:ext cx="7328064" cy="310396"/>
      </dsp:txXfrm>
    </dsp:sp>
    <dsp:sp modelId="{6F548A79-F79B-45D9-B705-3961B81A766C}">
      <dsp:nvSpPr>
        <dsp:cNvPr id="0" name=""/>
        <dsp:cNvSpPr/>
      </dsp:nvSpPr>
      <dsp:spPr>
        <a:xfrm>
          <a:off x="0" y="19628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Litlu jólin 18. des. (skertur)</a:t>
          </a:r>
          <a:endParaRPr lang="en-US" sz="1400" kern="1200"/>
        </a:p>
      </dsp:txBody>
      <dsp:txXfrm>
        <a:off x="16792" y="1979676"/>
        <a:ext cx="7328064" cy="310396"/>
      </dsp:txXfrm>
    </dsp:sp>
    <dsp:sp modelId="{58DE5E9D-B2C5-4411-BF33-55132BA760B8}">
      <dsp:nvSpPr>
        <dsp:cNvPr id="0" name=""/>
        <dsp:cNvSpPr/>
      </dsp:nvSpPr>
      <dsp:spPr>
        <a:xfrm>
          <a:off x="0" y="23471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4860860"/>
                <a:satOff val="-3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60860"/>
                <a:satOff val="-3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60860"/>
                <a:satOff val="-3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Jólaball 19. des. (skertur)</a:t>
          </a:r>
          <a:endParaRPr lang="en-US" sz="1400" kern="1200"/>
        </a:p>
      </dsp:txBody>
      <dsp:txXfrm>
        <a:off x="16792" y="2363976"/>
        <a:ext cx="7328064" cy="310396"/>
      </dsp:txXfrm>
    </dsp:sp>
    <dsp:sp modelId="{ABA03477-4267-4F35-BC84-B96B067195EE}">
      <dsp:nvSpPr>
        <dsp:cNvPr id="0" name=""/>
        <dsp:cNvSpPr/>
      </dsp:nvSpPr>
      <dsp:spPr>
        <a:xfrm>
          <a:off x="0" y="27314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5671003"/>
                <a:satOff val="-385"/>
                <a:lumOff val="9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71003"/>
                <a:satOff val="-385"/>
                <a:lumOff val="9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71003"/>
                <a:satOff val="-385"/>
                <a:lumOff val="9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Jólafrí 20. des. – 3. jan.</a:t>
          </a:r>
          <a:endParaRPr lang="en-US" sz="1400" kern="1200"/>
        </a:p>
      </dsp:txBody>
      <dsp:txXfrm>
        <a:off x="16792" y="2748276"/>
        <a:ext cx="7328064" cy="310396"/>
      </dsp:txXfrm>
    </dsp:sp>
    <dsp:sp modelId="{9DFC26D2-ED59-4581-B2D5-D3C9D4E91C45}">
      <dsp:nvSpPr>
        <dsp:cNvPr id="0" name=""/>
        <dsp:cNvSpPr/>
      </dsp:nvSpPr>
      <dsp:spPr>
        <a:xfrm>
          <a:off x="0" y="31157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6481147"/>
                <a:satOff val="-441"/>
                <a:lumOff val="104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481147"/>
                <a:satOff val="-441"/>
                <a:lumOff val="104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481147"/>
                <a:satOff val="-441"/>
                <a:lumOff val="104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Sameiginlegur starfsdagur 6. feb.(skertur)</a:t>
          </a:r>
          <a:endParaRPr lang="en-US" sz="1400" kern="1200"/>
        </a:p>
      </dsp:txBody>
      <dsp:txXfrm>
        <a:off x="16792" y="3132576"/>
        <a:ext cx="7328064" cy="310396"/>
      </dsp:txXfrm>
    </dsp:sp>
    <dsp:sp modelId="{F1A71547-5EE9-4645-A8A1-2624245BBA26}">
      <dsp:nvSpPr>
        <dsp:cNvPr id="0" name=""/>
        <dsp:cNvSpPr/>
      </dsp:nvSpPr>
      <dsp:spPr>
        <a:xfrm>
          <a:off x="0" y="35000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7291290"/>
                <a:satOff val="-496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291290"/>
                <a:satOff val="-496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291290"/>
                <a:satOff val="-496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Nemenda og foreldradagur  11. feb. (skertur)</a:t>
          </a:r>
          <a:endParaRPr lang="en-US" sz="1400" kern="1200"/>
        </a:p>
      </dsp:txBody>
      <dsp:txXfrm>
        <a:off x="16792" y="3516876"/>
        <a:ext cx="7328064" cy="310396"/>
      </dsp:txXfrm>
    </dsp:sp>
    <dsp:sp modelId="{530B2B82-4A54-409B-A266-61FE0862605D}">
      <dsp:nvSpPr>
        <dsp:cNvPr id="0" name=""/>
        <dsp:cNvSpPr/>
      </dsp:nvSpPr>
      <dsp:spPr>
        <a:xfrm>
          <a:off x="0" y="38843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Öskudagur 18. feb. (skertur)</a:t>
          </a:r>
          <a:endParaRPr lang="en-US" sz="1400" kern="1200"/>
        </a:p>
      </dsp:txBody>
      <dsp:txXfrm>
        <a:off x="16792" y="3901176"/>
        <a:ext cx="7328064" cy="310396"/>
      </dsp:txXfrm>
    </dsp:sp>
    <dsp:sp modelId="{D0D5E150-9867-4018-BA6A-E5FD78FCEC7E}">
      <dsp:nvSpPr>
        <dsp:cNvPr id="0" name=""/>
        <dsp:cNvSpPr/>
      </dsp:nvSpPr>
      <dsp:spPr>
        <a:xfrm>
          <a:off x="0" y="426868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8911577"/>
                <a:satOff val="-606"/>
                <a:lumOff val="14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911577"/>
                <a:satOff val="-606"/>
                <a:lumOff val="14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911577"/>
                <a:satOff val="-606"/>
                <a:lumOff val="14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/>
            <a:t>Vetrafrí 24. – 25. feb. </a:t>
          </a:r>
          <a:endParaRPr lang="en-US" sz="1400" kern="1200"/>
        </a:p>
      </dsp:txBody>
      <dsp:txXfrm>
        <a:off x="16792" y="4285476"/>
        <a:ext cx="7328064" cy="310396"/>
      </dsp:txXfrm>
    </dsp:sp>
    <dsp:sp modelId="{88E869F9-7E10-497A-B9AA-97849D1E9D48}">
      <dsp:nvSpPr>
        <dsp:cNvPr id="0" name=""/>
        <dsp:cNvSpPr/>
      </dsp:nvSpPr>
      <dsp:spPr>
        <a:xfrm>
          <a:off x="0" y="4644094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9721720"/>
                <a:satOff val="-661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721720"/>
                <a:satOff val="-661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721720"/>
                <a:satOff val="-661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Spiladagur 22. apríl (skertur)</a:t>
          </a:r>
          <a:endParaRPr lang="en-US" sz="1400" kern="1200" dirty="0"/>
        </a:p>
      </dsp:txBody>
      <dsp:txXfrm>
        <a:off x="16792" y="4660886"/>
        <a:ext cx="7328064" cy="310396"/>
      </dsp:txXfrm>
    </dsp:sp>
    <dsp:sp modelId="{1A0DBD45-4E77-43DC-98A9-C49BCA4336D2}">
      <dsp:nvSpPr>
        <dsp:cNvPr id="0" name=""/>
        <dsp:cNvSpPr/>
      </dsp:nvSpPr>
      <dsp:spPr>
        <a:xfrm>
          <a:off x="0" y="50372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0531863"/>
                <a:satOff val="-716"/>
                <a:lumOff val="17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31863"/>
                <a:satOff val="-716"/>
                <a:lumOff val="17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31863"/>
                <a:satOff val="-716"/>
                <a:lumOff val="17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Starfsdagar</a:t>
          </a:r>
          <a:r>
            <a:rPr lang="en-US" sz="1400" kern="1200" dirty="0"/>
            <a:t> 20. og 22. </a:t>
          </a:r>
          <a:r>
            <a:rPr lang="en-US" sz="1400" kern="1200" dirty="0" err="1"/>
            <a:t>maí</a:t>
          </a:r>
          <a:endParaRPr lang="en-US" sz="1400" kern="1200" dirty="0"/>
        </a:p>
      </dsp:txBody>
      <dsp:txXfrm>
        <a:off x="16792" y="5054077"/>
        <a:ext cx="7328064" cy="310396"/>
      </dsp:txXfrm>
    </dsp:sp>
    <dsp:sp modelId="{D697E900-0200-4138-B3C8-B85EBE82B8A1}">
      <dsp:nvSpPr>
        <dsp:cNvPr id="0" name=""/>
        <dsp:cNvSpPr/>
      </dsp:nvSpPr>
      <dsp:spPr>
        <a:xfrm>
          <a:off x="0" y="54215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1342007"/>
                <a:satOff val="-771"/>
                <a:lumOff val="18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342007"/>
                <a:satOff val="-771"/>
                <a:lumOff val="18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342007"/>
                <a:satOff val="-771"/>
                <a:lumOff val="18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Vorhátíð 21. maí (tvöfaldur skóladagur)</a:t>
          </a:r>
          <a:endParaRPr lang="en-US" sz="1400" kern="1200" dirty="0"/>
        </a:p>
      </dsp:txBody>
      <dsp:txXfrm>
        <a:off x="16792" y="5438377"/>
        <a:ext cx="7328064" cy="310396"/>
      </dsp:txXfrm>
    </dsp:sp>
    <dsp:sp modelId="{C79E9928-E99F-4457-ABAC-7FE71A9E5F8B}">
      <dsp:nvSpPr>
        <dsp:cNvPr id="0" name=""/>
        <dsp:cNvSpPr/>
      </dsp:nvSpPr>
      <dsp:spPr>
        <a:xfrm>
          <a:off x="0" y="5805885"/>
          <a:ext cx="7361648" cy="34398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400" kern="1200" dirty="0"/>
            <a:t>Skólaslit 10. júní </a:t>
          </a:r>
          <a:endParaRPr lang="en-US" sz="1400" kern="1200" dirty="0"/>
        </a:p>
      </dsp:txBody>
      <dsp:txXfrm>
        <a:off x="16792" y="5822677"/>
        <a:ext cx="7328064" cy="310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FB5E8-71A2-4AC5-AAC0-B780A7306C72}">
      <dsp:nvSpPr>
        <dsp:cNvPr id="0" name=""/>
        <dsp:cNvSpPr/>
      </dsp:nvSpPr>
      <dsp:spPr>
        <a:xfrm>
          <a:off x="0" y="1237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Tekjur:</a:t>
          </a:r>
          <a:endParaRPr lang="en-US" sz="3300" kern="1200"/>
        </a:p>
      </dsp:txBody>
      <dsp:txXfrm>
        <a:off x="39580" y="51959"/>
        <a:ext cx="6587673" cy="731650"/>
      </dsp:txXfrm>
    </dsp:sp>
    <dsp:sp modelId="{85CD86DF-DE16-4C86-86F6-E67D92F70118}">
      <dsp:nvSpPr>
        <dsp:cNvPr id="0" name=""/>
        <dsp:cNvSpPr/>
      </dsp:nvSpPr>
      <dsp:spPr>
        <a:xfrm>
          <a:off x="0" y="823189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+ 4.712.000</a:t>
          </a:r>
          <a:endParaRPr lang="en-US" sz="2600" kern="1200"/>
        </a:p>
      </dsp:txBody>
      <dsp:txXfrm>
        <a:off x="0" y="823189"/>
        <a:ext cx="6666833" cy="546480"/>
      </dsp:txXfrm>
    </dsp:sp>
    <dsp:sp modelId="{C5697473-7191-48C9-93DD-4A83AD11F514}">
      <dsp:nvSpPr>
        <dsp:cNvPr id="0" name=""/>
        <dsp:cNvSpPr/>
      </dsp:nvSpPr>
      <dsp:spPr>
        <a:xfrm>
          <a:off x="0" y="136966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Laun:</a:t>
          </a:r>
          <a:endParaRPr lang="en-US" sz="3300" kern="1200"/>
        </a:p>
      </dsp:txBody>
      <dsp:txXfrm>
        <a:off x="39580" y="1409249"/>
        <a:ext cx="6587673" cy="731650"/>
      </dsp:txXfrm>
    </dsp:sp>
    <dsp:sp modelId="{D11C1D88-BDEE-4568-805C-FE4FEB65934B}">
      <dsp:nvSpPr>
        <dsp:cNvPr id="0" name=""/>
        <dsp:cNvSpPr/>
      </dsp:nvSpPr>
      <dsp:spPr>
        <a:xfrm>
          <a:off x="0" y="2180479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-713.000</a:t>
          </a:r>
          <a:endParaRPr lang="en-US" sz="2600" kern="1200"/>
        </a:p>
      </dsp:txBody>
      <dsp:txXfrm>
        <a:off x="0" y="2180479"/>
        <a:ext cx="6666833" cy="546480"/>
      </dsp:txXfrm>
    </dsp:sp>
    <dsp:sp modelId="{AD070164-5C6A-4CCF-BBD6-FDC2CA7C25C6}">
      <dsp:nvSpPr>
        <dsp:cNvPr id="0" name=""/>
        <dsp:cNvSpPr/>
      </dsp:nvSpPr>
      <dsp:spPr>
        <a:xfrm>
          <a:off x="0" y="272695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Annar rekstrakostnaður:</a:t>
          </a:r>
          <a:endParaRPr lang="en-US" sz="3300" kern="1200"/>
        </a:p>
      </dsp:txBody>
      <dsp:txXfrm>
        <a:off x="39580" y="2766539"/>
        <a:ext cx="6587673" cy="731650"/>
      </dsp:txXfrm>
    </dsp:sp>
    <dsp:sp modelId="{404D3D46-95E5-46E9-952B-269EAFBCDB44}">
      <dsp:nvSpPr>
        <dsp:cNvPr id="0" name=""/>
        <dsp:cNvSpPr/>
      </dsp:nvSpPr>
      <dsp:spPr>
        <a:xfrm>
          <a:off x="0" y="3537770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-2.106.000</a:t>
          </a:r>
          <a:endParaRPr lang="en-US" sz="2600" kern="1200"/>
        </a:p>
      </dsp:txBody>
      <dsp:txXfrm>
        <a:off x="0" y="3537770"/>
        <a:ext cx="6666833" cy="546480"/>
      </dsp:txXfrm>
    </dsp:sp>
    <dsp:sp modelId="{6F2929D4-F6A1-499B-A052-4A6AAED6CB5D}">
      <dsp:nvSpPr>
        <dsp:cNvPr id="0" name=""/>
        <dsp:cNvSpPr/>
      </dsp:nvSpPr>
      <dsp:spPr>
        <a:xfrm>
          <a:off x="0" y="4084250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Heild:</a:t>
          </a:r>
          <a:endParaRPr lang="en-US" sz="3300" kern="1200"/>
        </a:p>
      </dsp:txBody>
      <dsp:txXfrm>
        <a:off x="39580" y="4123830"/>
        <a:ext cx="6587673" cy="731650"/>
      </dsp:txXfrm>
    </dsp:sp>
    <dsp:sp modelId="{B8273030-1402-4AD7-9966-621172864785}">
      <dsp:nvSpPr>
        <dsp:cNvPr id="0" name=""/>
        <dsp:cNvSpPr/>
      </dsp:nvSpPr>
      <dsp:spPr>
        <a:xfrm>
          <a:off x="0" y="4895060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+1.893.000</a:t>
          </a:r>
          <a:endParaRPr lang="en-US" sz="2600" kern="1200"/>
        </a:p>
      </dsp:txBody>
      <dsp:txXfrm>
        <a:off x="0" y="4895060"/>
        <a:ext cx="6666833" cy="546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AA5C4-7018-45C5-A40D-67E349430797}">
      <dsp:nvSpPr>
        <dsp:cNvPr id="0" name=""/>
        <dsp:cNvSpPr/>
      </dsp:nvSpPr>
      <dsp:spPr>
        <a:xfrm>
          <a:off x="0" y="1795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1. bekkur 22 – 25 nem.</a:t>
          </a:r>
          <a:endParaRPr lang="en-US" sz="2500" kern="1200"/>
        </a:p>
      </dsp:txBody>
      <dsp:txXfrm>
        <a:off x="29985" y="47944"/>
        <a:ext cx="6606863" cy="554280"/>
      </dsp:txXfrm>
    </dsp:sp>
    <dsp:sp modelId="{E6CB62D2-FFC3-4372-B476-3B1AD4F724A9}">
      <dsp:nvSpPr>
        <dsp:cNvPr id="0" name=""/>
        <dsp:cNvSpPr/>
      </dsp:nvSpPr>
      <dsp:spPr>
        <a:xfrm>
          <a:off x="0" y="70420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920516"/>
                <a:satOff val="-2642"/>
                <a:lumOff val="-42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920516"/>
                <a:satOff val="-2642"/>
                <a:lumOff val="-42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920516"/>
                <a:satOff val="-2642"/>
                <a:lumOff val="-42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2. bekkur 16. nem.</a:t>
          </a:r>
          <a:endParaRPr lang="en-US" sz="2500" kern="1200"/>
        </a:p>
      </dsp:txBody>
      <dsp:txXfrm>
        <a:off x="29985" y="734194"/>
        <a:ext cx="6606863" cy="554280"/>
      </dsp:txXfrm>
    </dsp:sp>
    <dsp:sp modelId="{E8E9BEC7-4549-4C89-84D4-7DFE68A97EE4}">
      <dsp:nvSpPr>
        <dsp:cNvPr id="0" name=""/>
        <dsp:cNvSpPr/>
      </dsp:nvSpPr>
      <dsp:spPr>
        <a:xfrm>
          <a:off x="0" y="139045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1841033"/>
                <a:satOff val="-5284"/>
                <a:lumOff val="-84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841033"/>
                <a:satOff val="-5284"/>
                <a:lumOff val="-84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841033"/>
                <a:satOff val="-5284"/>
                <a:lumOff val="-84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3. bekkur 20 nem.</a:t>
          </a:r>
          <a:endParaRPr lang="en-US" sz="2500" kern="1200"/>
        </a:p>
      </dsp:txBody>
      <dsp:txXfrm>
        <a:off x="29985" y="1420444"/>
        <a:ext cx="6606863" cy="554280"/>
      </dsp:txXfrm>
    </dsp:sp>
    <dsp:sp modelId="{3AB4608E-9BEA-4479-B178-EF8DE56EE0DC}">
      <dsp:nvSpPr>
        <dsp:cNvPr id="0" name=""/>
        <dsp:cNvSpPr/>
      </dsp:nvSpPr>
      <dsp:spPr>
        <a:xfrm>
          <a:off x="0" y="207671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2761549"/>
                <a:satOff val="-7926"/>
                <a:lumOff val="-126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761549"/>
                <a:satOff val="-7926"/>
                <a:lumOff val="-126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761549"/>
                <a:satOff val="-7926"/>
                <a:lumOff val="-126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4. bekkur 19 nem.</a:t>
          </a:r>
          <a:endParaRPr lang="en-US" sz="2500" kern="1200"/>
        </a:p>
      </dsp:txBody>
      <dsp:txXfrm>
        <a:off x="29985" y="2106695"/>
        <a:ext cx="6606863" cy="554280"/>
      </dsp:txXfrm>
    </dsp:sp>
    <dsp:sp modelId="{50EDBBCE-DFCC-49AB-AF0E-2CB4FD61B927}">
      <dsp:nvSpPr>
        <dsp:cNvPr id="0" name=""/>
        <dsp:cNvSpPr/>
      </dsp:nvSpPr>
      <dsp:spPr>
        <a:xfrm>
          <a:off x="0" y="276296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3682065"/>
                <a:satOff val="-10567"/>
                <a:lumOff val="-169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682065"/>
                <a:satOff val="-10567"/>
                <a:lumOff val="-169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682065"/>
                <a:satOff val="-10567"/>
                <a:lumOff val="-169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5. bekkur 31 nem.</a:t>
          </a:r>
          <a:endParaRPr lang="en-US" sz="2500" kern="1200"/>
        </a:p>
      </dsp:txBody>
      <dsp:txXfrm>
        <a:off x="29985" y="2792945"/>
        <a:ext cx="6606863" cy="554280"/>
      </dsp:txXfrm>
    </dsp:sp>
    <dsp:sp modelId="{F2FD18D0-6E75-4D06-98E8-955797D0EDF5}">
      <dsp:nvSpPr>
        <dsp:cNvPr id="0" name=""/>
        <dsp:cNvSpPr/>
      </dsp:nvSpPr>
      <dsp:spPr>
        <a:xfrm>
          <a:off x="0" y="344921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4602581"/>
                <a:satOff val="-13209"/>
                <a:lumOff val="-211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602581"/>
                <a:satOff val="-13209"/>
                <a:lumOff val="-211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602581"/>
                <a:satOff val="-13209"/>
                <a:lumOff val="-211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6. bekkur 16 nem.</a:t>
          </a:r>
          <a:endParaRPr lang="en-US" sz="2500" kern="1200"/>
        </a:p>
      </dsp:txBody>
      <dsp:txXfrm>
        <a:off x="29985" y="3479195"/>
        <a:ext cx="6606863" cy="554280"/>
      </dsp:txXfrm>
    </dsp:sp>
    <dsp:sp modelId="{28303A91-3A35-4C6A-A639-5C426BC0B758}">
      <dsp:nvSpPr>
        <dsp:cNvPr id="0" name=""/>
        <dsp:cNvSpPr/>
      </dsp:nvSpPr>
      <dsp:spPr>
        <a:xfrm>
          <a:off x="0" y="413546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5523098"/>
                <a:satOff val="-15851"/>
                <a:lumOff val="-253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523098"/>
                <a:satOff val="-15851"/>
                <a:lumOff val="-253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523098"/>
                <a:satOff val="-15851"/>
                <a:lumOff val="-253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7. bekkur 23 nem.</a:t>
          </a:r>
          <a:endParaRPr lang="en-US" sz="2500" kern="1200"/>
        </a:p>
      </dsp:txBody>
      <dsp:txXfrm>
        <a:off x="29985" y="4165445"/>
        <a:ext cx="6606863" cy="554280"/>
      </dsp:txXfrm>
    </dsp:sp>
    <dsp:sp modelId="{8E6BE767-AB73-4E8A-9105-7C7C77868B89}">
      <dsp:nvSpPr>
        <dsp:cNvPr id="0" name=""/>
        <dsp:cNvSpPr/>
      </dsp:nvSpPr>
      <dsp:spPr>
        <a:xfrm>
          <a:off x="0" y="482170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Samtals 147 -149 nem</a:t>
          </a:r>
          <a:endParaRPr lang="en-US" sz="2500" kern="1200"/>
        </a:p>
      </dsp:txBody>
      <dsp:txXfrm>
        <a:off x="29985" y="4851694"/>
        <a:ext cx="6606863" cy="554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804D90DD-88A9-7B03-5E5E-64297FD28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269B294B-1A30-48F2-55E9-718E9888C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s-IS"/>
              <a:t>Smelltu til að breyta stíl aðalundirtitla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DD96B3ED-269F-5894-B7CE-51BB2B1B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8733309A-E6F6-426A-B591-F5D8B388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CBB7DE1C-AB7E-AF84-115A-F590B7F8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9581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F4F9E09-6D9C-0C16-DE46-72251ACB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9F099534-06AD-A62C-B507-19B041B94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2C7066ED-81FA-1036-B52F-87066271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F3FC629F-2D9E-F0BE-529E-1EF8BBCD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ED92754F-0E05-F353-A535-35F2EF5D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263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>
            <a:extLst>
              <a:ext uri="{FF2B5EF4-FFF2-40B4-BE49-F238E27FC236}">
                <a16:creationId xmlns:a16="http://schemas.microsoft.com/office/drawing/2014/main" id="{893DB724-FA53-D42C-8ACA-472826BCA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52190520-D95E-8F38-E5B5-DCEB84DD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22C9520D-B832-165E-7A84-DC933FE4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F50B38F2-C26E-0170-DE41-DC5D7691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75DB29B9-CA2F-7523-0296-2C2F4CBE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8178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B56B4FB-808E-1878-1C30-26705B82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B2040136-E54E-E3D5-AABF-A0EE0385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CC95959B-B2D7-1BDD-7C57-D3060CB4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A8461B6B-6977-6007-2801-F308C065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E82107BF-498D-2A56-C48F-D892F43D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54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B0E5DB0F-B43C-7700-88EB-3D403466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07656691-B095-5ACC-91D4-02923C987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8B3A4D5E-1C9E-DE5C-A0A9-8A8504A3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107FFAF9-BA91-6F06-0B87-BEAADEAB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8B85830F-EE18-AFE3-0D78-4511D7B3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9227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61359E8B-7BD2-2E31-A88A-41BF9900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D3171CBF-F346-5C15-305F-601FA605B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5445AD18-4E6D-B47B-2E48-1EB218E79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49B8BB32-C534-0349-9436-D900A010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EC6F2F42-2ECA-C984-3DFC-739ED975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CB85716C-2E99-CB3F-7C6A-CA0AE84A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1440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563F01F-00C7-A351-8DFD-6D96F52F8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4406BFCE-CD2C-E4CB-E6F8-340067AD8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931329EF-870C-0D1D-996B-06C5856F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astaðgengill 4">
            <a:extLst>
              <a:ext uri="{FF2B5EF4-FFF2-40B4-BE49-F238E27FC236}">
                <a16:creationId xmlns:a16="http://schemas.microsoft.com/office/drawing/2014/main" id="{96B07049-8E7C-1863-9701-BD326623A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6" name="Staðgengill efnis 5">
            <a:extLst>
              <a:ext uri="{FF2B5EF4-FFF2-40B4-BE49-F238E27FC236}">
                <a16:creationId xmlns:a16="http://schemas.microsoft.com/office/drawing/2014/main" id="{43A8DCCD-FDCE-A2DF-5CDF-91B87BD0F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5C74FF74-FE6D-5D69-B218-AD2CD984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8" name="Síðufótarstaðgengill 7">
            <a:extLst>
              <a:ext uri="{FF2B5EF4-FFF2-40B4-BE49-F238E27FC236}">
                <a16:creationId xmlns:a16="http://schemas.microsoft.com/office/drawing/2014/main" id="{3131BB01-E51A-D036-03AB-A61196F5B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>
            <a:extLst>
              <a:ext uri="{FF2B5EF4-FFF2-40B4-BE49-F238E27FC236}">
                <a16:creationId xmlns:a16="http://schemas.microsoft.com/office/drawing/2014/main" id="{6349A6B2-194C-B9D7-647D-EEAF0F2A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5782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D8EFA0D9-BD7F-B1A4-E978-0E53ED07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00AFE181-4C61-826C-B7D8-9BBB5487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8386508C-BC13-843E-BE1D-36B210E8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5A23180D-CEAF-7EB2-F88E-CDCC59F8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84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>
            <a:extLst>
              <a:ext uri="{FF2B5EF4-FFF2-40B4-BE49-F238E27FC236}">
                <a16:creationId xmlns:a16="http://schemas.microsoft.com/office/drawing/2014/main" id="{868982A5-A328-CA2A-72CC-FF2882DB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3" name="Síðufótarstaðgengill 2">
            <a:extLst>
              <a:ext uri="{FF2B5EF4-FFF2-40B4-BE49-F238E27FC236}">
                <a16:creationId xmlns:a16="http://schemas.microsoft.com/office/drawing/2014/main" id="{71A9C8F1-5AF5-6D41-5160-8E2B275B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>
            <a:extLst>
              <a:ext uri="{FF2B5EF4-FFF2-40B4-BE49-F238E27FC236}">
                <a16:creationId xmlns:a16="http://schemas.microsoft.com/office/drawing/2014/main" id="{6CFE5974-C990-C429-F119-410707DB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3285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1CBF490-87FA-9237-A422-2EB33CA3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AE0DE7BE-CA22-EE11-0E33-7C392F520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1E7339C6-22EE-4F5C-7D2E-61D572D14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6DE5D585-91EA-AB74-5483-4C9CF503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F39C54EC-533B-63C9-FAE3-892FBC69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6F1D485E-711F-0CC9-48C8-05E04F39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3669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355E2478-A4C3-1CD5-DC63-4C5021DA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myndar 2">
            <a:extLst>
              <a:ext uri="{FF2B5EF4-FFF2-40B4-BE49-F238E27FC236}">
                <a16:creationId xmlns:a16="http://schemas.microsoft.com/office/drawing/2014/main" id="{2908C427-D77E-CC5E-F8BF-1C93F761F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4EA76BA5-2984-4271-ACEC-5CA883B2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A86966A3-F598-E47B-FBE7-87EE66FE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D7524AFC-7905-62EA-6489-C0EAA116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8D565333-4EC6-DA07-3E0D-81261729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0101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>
            <a:extLst>
              <a:ext uri="{FF2B5EF4-FFF2-40B4-BE49-F238E27FC236}">
                <a16:creationId xmlns:a16="http://schemas.microsoft.com/office/drawing/2014/main" id="{696F7AB5-4F68-744B-BEA7-ABF45295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7B8C4EB1-B768-BA9B-11CF-7650FE1DF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8F53D043-679D-C209-1497-18EEDB44C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D61210-AC3F-444B-8452-1120C0956C52}" type="datetimeFigureOut">
              <a:rPr lang="is-IS" smtClean="0"/>
              <a:t>17.3.2025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566D2735-D780-6792-7004-4A71ECBFF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2000DC13-5251-40DB-7B60-E6574641E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0434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E1490EA2-6CCE-A3D4-3F0F-8DCDA7298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is-IS" sz="4800">
                <a:solidFill>
                  <a:srgbClr val="FFFFFF"/>
                </a:solidFill>
              </a:rPr>
              <a:t>Skólaráðsfundur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9FAE0749-9986-44C6-70F7-AD5A80491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is-IS" dirty="0"/>
              <a:t>17. mars 2025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155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57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Mynd 2">
            <a:extLst>
              <a:ext uri="{FF2B5EF4-FFF2-40B4-BE49-F238E27FC236}">
                <a16:creationId xmlns:a16="http://schemas.microsoft.com/office/drawing/2014/main" id="{8628D1BC-D797-837F-DB51-66309EB93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984" y="643467"/>
            <a:ext cx="853803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2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D8B36FF-AA03-0D63-DF10-36DC0C8E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4000">
                <a:solidFill>
                  <a:srgbClr val="FFFFFF"/>
                </a:solidFill>
              </a:rPr>
              <a:t>Skóladagatal 2025 - 2026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1225CDE5-7467-833B-0D97-C0447507AE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779642"/>
              </p:ext>
            </p:extLst>
          </p:nvPr>
        </p:nvGraphicFramePr>
        <p:xfrm>
          <a:off x="4487452" y="400050"/>
          <a:ext cx="7361648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97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9B3502-F81D-A590-5DCD-2452B2F14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45116A26-CB0B-A829-8F14-325C71AB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Skóladagatal 2025 - 2026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4107B61A-C673-BAE9-6DD8-6C7910F99C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452408"/>
              </p:ext>
            </p:extLst>
          </p:nvPr>
        </p:nvGraphicFramePr>
        <p:xfrm>
          <a:off x="4487452" y="400050"/>
          <a:ext cx="7361648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48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E715B813-F06B-E04B-4581-2991A53A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4000">
                <a:solidFill>
                  <a:srgbClr val="FFFFFF"/>
                </a:solidFill>
              </a:rPr>
              <a:t>Fjárhagsstaða Húsaskóla árið 2024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119EEDBB-5963-F372-4CB3-1F58D77E3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00882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3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9BE5C559-6831-C494-185A-78F554EC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3700">
                <a:solidFill>
                  <a:srgbClr val="FFFFFF"/>
                </a:solidFill>
              </a:rPr>
              <a:t>Nemendafjöldi 2025 2026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27A02743-022B-8A94-47CA-4A23C55A5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17147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81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þ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348</Words>
  <Application>Microsoft Office PowerPoint</Application>
  <PresentationFormat>Víðskjár</PresentationFormat>
  <Paragraphs>54</Paragraphs>
  <Slides>6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3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Office-þema</vt:lpstr>
      <vt:lpstr>Skólaráðsfundur</vt:lpstr>
      <vt:lpstr>PowerPoint-kynning</vt:lpstr>
      <vt:lpstr>Skóladagatal 2025 - 2026</vt:lpstr>
      <vt:lpstr>Skóladagatal 2025 - 2026</vt:lpstr>
      <vt:lpstr>Fjárhagsstaða Húsaskóla árið 2024</vt:lpstr>
      <vt:lpstr>Nemendafjöldi 2025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Katrín Cýrusdóttir</dc:creator>
  <cp:lastModifiedBy>Katrín Cýrusdóttir</cp:lastModifiedBy>
  <cp:revision>3</cp:revision>
  <dcterms:created xsi:type="dcterms:W3CDTF">2025-03-17T12:01:25Z</dcterms:created>
  <dcterms:modified xsi:type="dcterms:W3CDTF">2025-03-17T14:06:51Z</dcterms:modified>
</cp:coreProperties>
</file>